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Auckland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Auckland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8720" y="25830"/>
                </a:moveTo>
                <a:lnTo>
                  <a:pt x="68880" y="25740"/>
                </a:lnTo>
                <a:lnTo>
                  <a:pt x="68910" y="25760"/>
                </a:lnTo>
                <a:lnTo>
                  <a:pt x="68990" y="25860"/>
                </a:lnTo>
                <a:lnTo>
                  <a:pt x="69050" y="25980"/>
                </a:lnTo>
                <a:lnTo>
                  <a:pt x="68990" y="26020"/>
                </a:lnTo>
                <a:lnTo>
                  <a:pt x="68890" y="26050"/>
                </a:lnTo>
                <a:lnTo>
                  <a:pt x="68820" y="26130"/>
                </a:lnTo>
                <a:lnTo>
                  <a:pt x="68810" y="26210"/>
                </a:lnTo>
                <a:lnTo>
                  <a:pt x="68860" y="26390"/>
                </a:lnTo>
                <a:lnTo>
                  <a:pt x="68870" y="26480"/>
                </a:lnTo>
                <a:lnTo>
                  <a:pt x="68850" y="26540"/>
                </a:lnTo>
                <a:lnTo>
                  <a:pt x="68820" y="26560"/>
                </a:lnTo>
                <a:lnTo>
                  <a:pt x="68730" y="26550"/>
                </a:lnTo>
                <a:lnTo>
                  <a:pt x="68670" y="26560"/>
                </a:lnTo>
                <a:lnTo>
                  <a:pt x="68530" y="26610"/>
                </a:lnTo>
                <a:lnTo>
                  <a:pt x="68380" y="26630"/>
                </a:lnTo>
                <a:lnTo>
                  <a:pt x="68230" y="26600"/>
                </a:lnTo>
                <a:lnTo>
                  <a:pt x="67940" y="26490"/>
                </a:lnTo>
                <a:lnTo>
                  <a:pt x="68000" y="26430"/>
                </a:lnTo>
                <a:lnTo>
                  <a:pt x="67840" y="26280"/>
                </a:lnTo>
                <a:lnTo>
                  <a:pt x="67770" y="26260"/>
                </a:lnTo>
                <a:lnTo>
                  <a:pt x="67680" y="26340"/>
                </a:lnTo>
                <a:lnTo>
                  <a:pt x="67610" y="26370"/>
                </a:lnTo>
                <a:lnTo>
                  <a:pt x="67590" y="26260"/>
                </a:lnTo>
                <a:lnTo>
                  <a:pt x="67600" y="26110"/>
                </a:lnTo>
                <a:lnTo>
                  <a:pt x="67660" y="26010"/>
                </a:lnTo>
                <a:lnTo>
                  <a:pt x="67710" y="26010"/>
                </a:lnTo>
                <a:lnTo>
                  <a:pt x="68070" y="26010"/>
                </a:lnTo>
                <a:lnTo>
                  <a:pt x="68150" y="26050"/>
                </a:lnTo>
                <a:lnTo>
                  <a:pt x="68200" y="26140"/>
                </a:lnTo>
                <a:lnTo>
                  <a:pt x="68280" y="26190"/>
                </a:lnTo>
                <a:lnTo>
                  <a:pt x="68410" y="26100"/>
                </a:lnTo>
                <a:lnTo>
                  <a:pt x="68720" y="25830"/>
                </a:lnTo>
                <a:close/>
                <a:moveTo>
                  <a:pt x="66490" y="22750"/>
                </a:moveTo>
                <a:lnTo>
                  <a:pt x="66590" y="22690"/>
                </a:lnTo>
                <a:lnTo>
                  <a:pt x="66700" y="22740"/>
                </a:lnTo>
                <a:lnTo>
                  <a:pt x="66790" y="22840"/>
                </a:lnTo>
                <a:lnTo>
                  <a:pt x="66830" y="22960"/>
                </a:lnTo>
                <a:lnTo>
                  <a:pt x="66880" y="23170"/>
                </a:lnTo>
                <a:lnTo>
                  <a:pt x="66870" y="23260"/>
                </a:lnTo>
                <a:lnTo>
                  <a:pt x="66760" y="23290"/>
                </a:lnTo>
                <a:lnTo>
                  <a:pt x="66510" y="23290"/>
                </a:lnTo>
                <a:lnTo>
                  <a:pt x="66440" y="23250"/>
                </a:lnTo>
                <a:lnTo>
                  <a:pt x="66540" y="23170"/>
                </a:lnTo>
                <a:lnTo>
                  <a:pt x="66550" y="23080"/>
                </a:lnTo>
                <a:lnTo>
                  <a:pt x="66480" y="22860"/>
                </a:lnTo>
                <a:lnTo>
                  <a:pt x="66490" y="22750"/>
                </a:lnTo>
                <a:close/>
                <a:moveTo>
                  <a:pt x="68480" y="20870"/>
                </a:moveTo>
                <a:lnTo>
                  <a:pt x="68510" y="20920"/>
                </a:lnTo>
                <a:lnTo>
                  <a:pt x="68570" y="20990"/>
                </a:lnTo>
                <a:lnTo>
                  <a:pt x="68620" y="21080"/>
                </a:lnTo>
                <a:lnTo>
                  <a:pt x="68620" y="21190"/>
                </a:lnTo>
                <a:lnTo>
                  <a:pt x="68560" y="21270"/>
                </a:lnTo>
                <a:lnTo>
                  <a:pt x="68450" y="21310"/>
                </a:lnTo>
                <a:lnTo>
                  <a:pt x="68330" y="21320"/>
                </a:lnTo>
                <a:lnTo>
                  <a:pt x="68240" y="21320"/>
                </a:lnTo>
                <a:lnTo>
                  <a:pt x="68100" y="21130"/>
                </a:lnTo>
                <a:lnTo>
                  <a:pt x="68200" y="20960"/>
                </a:lnTo>
                <a:lnTo>
                  <a:pt x="68380" y="20860"/>
                </a:lnTo>
                <a:lnTo>
                  <a:pt x="68480" y="20870"/>
                </a:lnTo>
                <a:close/>
                <a:moveTo>
                  <a:pt x="71330" y="21800"/>
                </a:moveTo>
                <a:lnTo>
                  <a:pt x="71470" y="21990"/>
                </a:lnTo>
                <a:lnTo>
                  <a:pt x="71520" y="22040"/>
                </a:lnTo>
                <a:lnTo>
                  <a:pt x="71390" y="22330"/>
                </a:lnTo>
                <a:lnTo>
                  <a:pt x="71320" y="22400"/>
                </a:lnTo>
                <a:lnTo>
                  <a:pt x="71220" y="22410"/>
                </a:lnTo>
                <a:lnTo>
                  <a:pt x="71170" y="22340"/>
                </a:lnTo>
                <a:lnTo>
                  <a:pt x="71140" y="22240"/>
                </a:lnTo>
                <a:lnTo>
                  <a:pt x="71140" y="22130"/>
                </a:lnTo>
                <a:lnTo>
                  <a:pt x="71100" y="22030"/>
                </a:lnTo>
                <a:lnTo>
                  <a:pt x="71010" y="22060"/>
                </a:lnTo>
                <a:lnTo>
                  <a:pt x="70900" y="22120"/>
                </a:lnTo>
                <a:lnTo>
                  <a:pt x="70830" y="22130"/>
                </a:lnTo>
                <a:lnTo>
                  <a:pt x="70790" y="22040"/>
                </a:lnTo>
                <a:lnTo>
                  <a:pt x="70770" y="21810"/>
                </a:lnTo>
                <a:lnTo>
                  <a:pt x="70750" y="21740"/>
                </a:lnTo>
                <a:lnTo>
                  <a:pt x="70690" y="21690"/>
                </a:lnTo>
                <a:lnTo>
                  <a:pt x="70630" y="21700"/>
                </a:lnTo>
                <a:lnTo>
                  <a:pt x="70460" y="21740"/>
                </a:lnTo>
                <a:lnTo>
                  <a:pt x="70490" y="21660"/>
                </a:lnTo>
                <a:lnTo>
                  <a:pt x="70490" y="21610"/>
                </a:lnTo>
                <a:lnTo>
                  <a:pt x="70460" y="21560"/>
                </a:lnTo>
                <a:lnTo>
                  <a:pt x="70410" y="21490"/>
                </a:lnTo>
                <a:lnTo>
                  <a:pt x="70250" y="21550"/>
                </a:lnTo>
                <a:lnTo>
                  <a:pt x="70050" y="21460"/>
                </a:lnTo>
                <a:lnTo>
                  <a:pt x="69890" y="21280"/>
                </a:lnTo>
                <a:lnTo>
                  <a:pt x="69840" y="21080"/>
                </a:lnTo>
                <a:lnTo>
                  <a:pt x="70020" y="21300"/>
                </a:lnTo>
                <a:lnTo>
                  <a:pt x="70070" y="21320"/>
                </a:lnTo>
                <a:lnTo>
                  <a:pt x="70140" y="21250"/>
                </a:lnTo>
                <a:lnTo>
                  <a:pt x="70140" y="21140"/>
                </a:lnTo>
                <a:lnTo>
                  <a:pt x="70120" y="21020"/>
                </a:lnTo>
                <a:lnTo>
                  <a:pt x="70150" y="20930"/>
                </a:lnTo>
                <a:lnTo>
                  <a:pt x="70210" y="20770"/>
                </a:lnTo>
                <a:lnTo>
                  <a:pt x="70110" y="20700"/>
                </a:lnTo>
                <a:lnTo>
                  <a:pt x="69970" y="20630"/>
                </a:lnTo>
                <a:lnTo>
                  <a:pt x="69890" y="20480"/>
                </a:lnTo>
                <a:lnTo>
                  <a:pt x="70100" y="20480"/>
                </a:lnTo>
                <a:lnTo>
                  <a:pt x="70190" y="20450"/>
                </a:lnTo>
                <a:lnTo>
                  <a:pt x="70270" y="20360"/>
                </a:lnTo>
                <a:lnTo>
                  <a:pt x="70130" y="20210"/>
                </a:lnTo>
                <a:lnTo>
                  <a:pt x="70100" y="20040"/>
                </a:lnTo>
                <a:lnTo>
                  <a:pt x="70180" y="19900"/>
                </a:lnTo>
                <a:lnTo>
                  <a:pt x="70360" y="19880"/>
                </a:lnTo>
                <a:lnTo>
                  <a:pt x="70430" y="19900"/>
                </a:lnTo>
                <a:lnTo>
                  <a:pt x="70500" y="19960"/>
                </a:lnTo>
                <a:lnTo>
                  <a:pt x="70540" y="20040"/>
                </a:lnTo>
                <a:lnTo>
                  <a:pt x="70560" y="20150"/>
                </a:lnTo>
                <a:lnTo>
                  <a:pt x="70590" y="20200"/>
                </a:lnTo>
                <a:lnTo>
                  <a:pt x="70800" y="20360"/>
                </a:lnTo>
                <a:lnTo>
                  <a:pt x="70660" y="20430"/>
                </a:lnTo>
                <a:lnTo>
                  <a:pt x="70680" y="20530"/>
                </a:lnTo>
                <a:lnTo>
                  <a:pt x="70780" y="20630"/>
                </a:lnTo>
                <a:lnTo>
                  <a:pt x="70960" y="20750"/>
                </a:lnTo>
                <a:lnTo>
                  <a:pt x="71140" y="20820"/>
                </a:lnTo>
                <a:lnTo>
                  <a:pt x="71210" y="20840"/>
                </a:lnTo>
                <a:lnTo>
                  <a:pt x="71280" y="20870"/>
                </a:lnTo>
                <a:lnTo>
                  <a:pt x="71240" y="20950"/>
                </a:lnTo>
                <a:lnTo>
                  <a:pt x="71170" y="21040"/>
                </a:lnTo>
                <a:lnTo>
                  <a:pt x="71140" y="21110"/>
                </a:lnTo>
                <a:lnTo>
                  <a:pt x="71110" y="21240"/>
                </a:lnTo>
                <a:lnTo>
                  <a:pt x="71070" y="21330"/>
                </a:lnTo>
                <a:lnTo>
                  <a:pt x="71070" y="21440"/>
                </a:lnTo>
                <a:lnTo>
                  <a:pt x="71160" y="21590"/>
                </a:lnTo>
                <a:lnTo>
                  <a:pt x="71190" y="21620"/>
                </a:lnTo>
                <a:lnTo>
                  <a:pt x="71230" y="21650"/>
                </a:lnTo>
                <a:lnTo>
                  <a:pt x="71270" y="21670"/>
                </a:lnTo>
                <a:lnTo>
                  <a:pt x="71310" y="21670"/>
                </a:lnTo>
                <a:lnTo>
                  <a:pt x="71330" y="21690"/>
                </a:lnTo>
                <a:lnTo>
                  <a:pt x="71330" y="21720"/>
                </a:lnTo>
                <a:lnTo>
                  <a:pt x="71320" y="21760"/>
                </a:lnTo>
                <a:lnTo>
                  <a:pt x="71330" y="21800"/>
                </a:lnTo>
                <a:close/>
                <a:moveTo>
                  <a:pt x="65220" y="30710"/>
                </a:moveTo>
                <a:lnTo>
                  <a:pt x="65070" y="30350"/>
                </a:lnTo>
                <a:lnTo>
                  <a:pt x="65000" y="30060"/>
                </a:lnTo>
                <a:lnTo>
                  <a:pt x="64830" y="29750"/>
                </a:lnTo>
                <a:lnTo>
                  <a:pt x="64800" y="29670"/>
                </a:lnTo>
                <a:lnTo>
                  <a:pt x="64760" y="29480"/>
                </a:lnTo>
                <a:lnTo>
                  <a:pt x="64460" y="28910"/>
                </a:lnTo>
                <a:lnTo>
                  <a:pt x="64410" y="28660"/>
                </a:lnTo>
                <a:lnTo>
                  <a:pt x="64530" y="28650"/>
                </a:lnTo>
                <a:lnTo>
                  <a:pt x="64730" y="28700"/>
                </a:lnTo>
                <a:lnTo>
                  <a:pt x="65010" y="28610"/>
                </a:lnTo>
                <a:lnTo>
                  <a:pt x="65110" y="28650"/>
                </a:lnTo>
                <a:lnTo>
                  <a:pt x="65180" y="28720"/>
                </a:lnTo>
                <a:lnTo>
                  <a:pt x="65170" y="28820"/>
                </a:lnTo>
                <a:lnTo>
                  <a:pt x="65100" y="28910"/>
                </a:lnTo>
                <a:lnTo>
                  <a:pt x="65090" y="28970"/>
                </a:lnTo>
                <a:lnTo>
                  <a:pt x="65440" y="29670"/>
                </a:lnTo>
                <a:lnTo>
                  <a:pt x="65470" y="29950"/>
                </a:lnTo>
                <a:lnTo>
                  <a:pt x="65570" y="30170"/>
                </a:lnTo>
                <a:lnTo>
                  <a:pt x="65700" y="30270"/>
                </a:lnTo>
                <a:lnTo>
                  <a:pt x="65770" y="30060"/>
                </a:lnTo>
                <a:lnTo>
                  <a:pt x="65680" y="29840"/>
                </a:lnTo>
                <a:lnTo>
                  <a:pt x="65670" y="29700"/>
                </a:lnTo>
                <a:lnTo>
                  <a:pt x="65750" y="29640"/>
                </a:lnTo>
                <a:lnTo>
                  <a:pt x="65960" y="29680"/>
                </a:lnTo>
                <a:lnTo>
                  <a:pt x="66050" y="29670"/>
                </a:lnTo>
                <a:lnTo>
                  <a:pt x="66150" y="29580"/>
                </a:lnTo>
                <a:lnTo>
                  <a:pt x="66010" y="29590"/>
                </a:lnTo>
                <a:lnTo>
                  <a:pt x="65660" y="29520"/>
                </a:lnTo>
                <a:lnTo>
                  <a:pt x="65530" y="29460"/>
                </a:lnTo>
                <a:lnTo>
                  <a:pt x="65640" y="29410"/>
                </a:lnTo>
                <a:lnTo>
                  <a:pt x="66020" y="29070"/>
                </a:lnTo>
                <a:lnTo>
                  <a:pt x="66070" y="29090"/>
                </a:lnTo>
                <a:lnTo>
                  <a:pt x="66060" y="29280"/>
                </a:lnTo>
                <a:lnTo>
                  <a:pt x="66350" y="28930"/>
                </a:lnTo>
                <a:lnTo>
                  <a:pt x="66510" y="28800"/>
                </a:lnTo>
                <a:lnTo>
                  <a:pt x="66690" y="28780"/>
                </a:lnTo>
                <a:lnTo>
                  <a:pt x="66960" y="29100"/>
                </a:lnTo>
                <a:lnTo>
                  <a:pt x="67050" y="29150"/>
                </a:lnTo>
                <a:lnTo>
                  <a:pt x="67150" y="29110"/>
                </a:lnTo>
                <a:lnTo>
                  <a:pt x="67170" y="29010"/>
                </a:lnTo>
                <a:lnTo>
                  <a:pt x="67130" y="28890"/>
                </a:lnTo>
                <a:lnTo>
                  <a:pt x="67070" y="28780"/>
                </a:lnTo>
                <a:lnTo>
                  <a:pt x="67090" y="28690"/>
                </a:lnTo>
                <a:lnTo>
                  <a:pt x="66730" y="28540"/>
                </a:lnTo>
                <a:lnTo>
                  <a:pt x="66590" y="28430"/>
                </a:lnTo>
                <a:lnTo>
                  <a:pt x="66480" y="28470"/>
                </a:lnTo>
                <a:lnTo>
                  <a:pt x="66410" y="28350"/>
                </a:lnTo>
                <a:lnTo>
                  <a:pt x="66370" y="28180"/>
                </a:lnTo>
                <a:lnTo>
                  <a:pt x="66300" y="28050"/>
                </a:lnTo>
                <a:lnTo>
                  <a:pt x="66120" y="28270"/>
                </a:lnTo>
                <a:lnTo>
                  <a:pt x="66020" y="28180"/>
                </a:lnTo>
                <a:lnTo>
                  <a:pt x="66000" y="27990"/>
                </a:lnTo>
                <a:lnTo>
                  <a:pt x="66090" y="27880"/>
                </a:lnTo>
                <a:lnTo>
                  <a:pt x="66170" y="27850"/>
                </a:lnTo>
                <a:lnTo>
                  <a:pt x="66250" y="27790"/>
                </a:lnTo>
                <a:lnTo>
                  <a:pt x="66320" y="27700"/>
                </a:lnTo>
                <a:lnTo>
                  <a:pt x="66350" y="27600"/>
                </a:lnTo>
                <a:lnTo>
                  <a:pt x="65890" y="27520"/>
                </a:lnTo>
                <a:lnTo>
                  <a:pt x="65420" y="27550"/>
                </a:lnTo>
                <a:lnTo>
                  <a:pt x="65180" y="27620"/>
                </a:lnTo>
                <a:lnTo>
                  <a:pt x="65000" y="27760"/>
                </a:lnTo>
                <a:lnTo>
                  <a:pt x="64940" y="27870"/>
                </a:lnTo>
                <a:lnTo>
                  <a:pt x="64890" y="28080"/>
                </a:lnTo>
                <a:lnTo>
                  <a:pt x="64860" y="28180"/>
                </a:lnTo>
                <a:lnTo>
                  <a:pt x="64790" y="28270"/>
                </a:lnTo>
                <a:lnTo>
                  <a:pt x="64730" y="28280"/>
                </a:lnTo>
                <a:lnTo>
                  <a:pt x="64560" y="28120"/>
                </a:lnTo>
                <a:lnTo>
                  <a:pt x="64460" y="28280"/>
                </a:lnTo>
                <a:lnTo>
                  <a:pt x="64310" y="28410"/>
                </a:lnTo>
                <a:lnTo>
                  <a:pt x="64150" y="28470"/>
                </a:lnTo>
                <a:lnTo>
                  <a:pt x="64000" y="28390"/>
                </a:lnTo>
                <a:lnTo>
                  <a:pt x="63920" y="28240"/>
                </a:lnTo>
                <a:lnTo>
                  <a:pt x="63640" y="27230"/>
                </a:lnTo>
                <a:lnTo>
                  <a:pt x="63480" y="26400"/>
                </a:lnTo>
                <a:lnTo>
                  <a:pt x="63350" y="26010"/>
                </a:lnTo>
                <a:lnTo>
                  <a:pt x="62980" y="25330"/>
                </a:lnTo>
                <a:lnTo>
                  <a:pt x="62010" y="24100"/>
                </a:lnTo>
                <a:lnTo>
                  <a:pt x="61800" y="23700"/>
                </a:lnTo>
                <a:lnTo>
                  <a:pt x="61760" y="23290"/>
                </a:lnTo>
                <a:lnTo>
                  <a:pt x="61780" y="23190"/>
                </a:lnTo>
                <a:lnTo>
                  <a:pt x="61810" y="23110"/>
                </a:lnTo>
                <a:lnTo>
                  <a:pt x="61860" y="23060"/>
                </a:lnTo>
                <a:lnTo>
                  <a:pt x="61950" y="23050"/>
                </a:lnTo>
                <a:lnTo>
                  <a:pt x="61870" y="23290"/>
                </a:lnTo>
                <a:lnTo>
                  <a:pt x="61870" y="23410"/>
                </a:lnTo>
                <a:lnTo>
                  <a:pt x="61900" y="23540"/>
                </a:lnTo>
                <a:lnTo>
                  <a:pt x="62020" y="23300"/>
                </a:lnTo>
                <a:lnTo>
                  <a:pt x="62090" y="23210"/>
                </a:lnTo>
                <a:lnTo>
                  <a:pt x="62190" y="23170"/>
                </a:lnTo>
                <a:lnTo>
                  <a:pt x="62290" y="23240"/>
                </a:lnTo>
                <a:lnTo>
                  <a:pt x="62390" y="23530"/>
                </a:lnTo>
                <a:lnTo>
                  <a:pt x="62530" y="23660"/>
                </a:lnTo>
                <a:lnTo>
                  <a:pt x="62690" y="23950"/>
                </a:lnTo>
                <a:lnTo>
                  <a:pt x="62790" y="24020"/>
                </a:lnTo>
                <a:lnTo>
                  <a:pt x="62910" y="24050"/>
                </a:lnTo>
                <a:lnTo>
                  <a:pt x="62980" y="24130"/>
                </a:lnTo>
                <a:lnTo>
                  <a:pt x="62980" y="24230"/>
                </a:lnTo>
                <a:lnTo>
                  <a:pt x="62870" y="24320"/>
                </a:lnTo>
                <a:lnTo>
                  <a:pt x="63150" y="24430"/>
                </a:lnTo>
                <a:lnTo>
                  <a:pt x="63230" y="24440"/>
                </a:lnTo>
                <a:lnTo>
                  <a:pt x="63240" y="24460"/>
                </a:lnTo>
                <a:lnTo>
                  <a:pt x="63170" y="24500"/>
                </a:lnTo>
                <a:lnTo>
                  <a:pt x="63060" y="24550"/>
                </a:lnTo>
                <a:lnTo>
                  <a:pt x="62960" y="24560"/>
                </a:lnTo>
                <a:lnTo>
                  <a:pt x="63030" y="24610"/>
                </a:lnTo>
                <a:lnTo>
                  <a:pt x="63060" y="24680"/>
                </a:lnTo>
                <a:lnTo>
                  <a:pt x="63050" y="24770"/>
                </a:lnTo>
                <a:lnTo>
                  <a:pt x="63010" y="24860"/>
                </a:lnTo>
                <a:lnTo>
                  <a:pt x="63100" y="24870"/>
                </a:lnTo>
                <a:lnTo>
                  <a:pt x="63160" y="24890"/>
                </a:lnTo>
                <a:lnTo>
                  <a:pt x="63310" y="24980"/>
                </a:lnTo>
                <a:lnTo>
                  <a:pt x="63300" y="24920"/>
                </a:lnTo>
                <a:lnTo>
                  <a:pt x="63310" y="24800"/>
                </a:lnTo>
                <a:lnTo>
                  <a:pt x="63310" y="24740"/>
                </a:lnTo>
                <a:lnTo>
                  <a:pt x="63380" y="24860"/>
                </a:lnTo>
                <a:lnTo>
                  <a:pt x="63450" y="25060"/>
                </a:lnTo>
                <a:lnTo>
                  <a:pt x="63520" y="25160"/>
                </a:lnTo>
                <a:lnTo>
                  <a:pt x="63590" y="24980"/>
                </a:lnTo>
                <a:lnTo>
                  <a:pt x="63670" y="24990"/>
                </a:lnTo>
                <a:lnTo>
                  <a:pt x="63690" y="24890"/>
                </a:lnTo>
                <a:lnTo>
                  <a:pt x="63710" y="24750"/>
                </a:lnTo>
                <a:lnTo>
                  <a:pt x="63740" y="24620"/>
                </a:lnTo>
                <a:lnTo>
                  <a:pt x="63790" y="24560"/>
                </a:lnTo>
                <a:lnTo>
                  <a:pt x="63900" y="24460"/>
                </a:lnTo>
                <a:lnTo>
                  <a:pt x="63940" y="24380"/>
                </a:lnTo>
                <a:lnTo>
                  <a:pt x="63830" y="24420"/>
                </a:lnTo>
                <a:lnTo>
                  <a:pt x="63790" y="24440"/>
                </a:lnTo>
                <a:lnTo>
                  <a:pt x="63730" y="24270"/>
                </a:lnTo>
                <a:lnTo>
                  <a:pt x="63790" y="23870"/>
                </a:lnTo>
                <a:lnTo>
                  <a:pt x="63740" y="23770"/>
                </a:lnTo>
                <a:lnTo>
                  <a:pt x="63680" y="23900"/>
                </a:lnTo>
                <a:lnTo>
                  <a:pt x="63650" y="23840"/>
                </a:lnTo>
                <a:lnTo>
                  <a:pt x="63650" y="23380"/>
                </a:lnTo>
                <a:lnTo>
                  <a:pt x="63640" y="23350"/>
                </a:lnTo>
                <a:lnTo>
                  <a:pt x="63670" y="23310"/>
                </a:lnTo>
                <a:lnTo>
                  <a:pt x="63790" y="23170"/>
                </a:lnTo>
                <a:lnTo>
                  <a:pt x="63730" y="23080"/>
                </a:lnTo>
                <a:lnTo>
                  <a:pt x="63650" y="22980"/>
                </a:lnTo>
                <a:lnTo>
                  <a:pt x="63590" y="22880"/>
                </a:lnTo>
                <a:lnTo>
                  <a:pt x="63620" y="22780"/>
                </a:lnTo>
                <a:lnTo>
                  <a:pt x="63770" y="22640"/>
                </a:lnTo>
                <a:lnTo>
                  <a:pt x="63760" y="22590"/>
                </a:lnTo>
                <a:lnTo>
                  <a:pt x="63540" y="22450"/>
                </a:lnTo>
                <a:lnTo>
                  <a:pt x="63490" y="22460"/>
                </a:lnTo>
                <a:lnTo>
                  <a:pt x="63380" y="22610"/>
                </a:lnTo>
                <a:lnTo>
                  <a:pt x="63290" y="22690"/>
                </a:lnTo>
                <a:lnTo>
                  <a:pt x="63220" y="22730"/>
                </a:lnTo>
                <a:lnTo>
                  <a:pt x="62810" y="22760"/>
                </a:lnTo>
                <a:lnTo>
                  <a:pt x="62590" y="22710"/>
                </a:lnTo>
                <a:lnTo>
                  <a:pt x="62430" y="22560"/>
                </a:lnTo>
                <a:lnTo>
                  <a:pt x="62380" y="22280"/>
                </a:lnTo>
                <a:lnTo>
                  <a:pt x="62480" y="22340"/>
                </a:lnTo>
                <a:lnTo>
                  <a:pt x="62540" y="22130"/>
                </a:lnTo>
                <a:lnTo>
                  <a:pt x="62610" y="22110"/>
                </a:lnTo>
                <a:lnTo>
                  <a:pt x="62710" y="22170"/>
                </a:lnTo>
                <a:lnTo>
                  <a:pt x="62820" y="22220"/>
                </a:lnTo>
                <a:lnTo>
                  <a:pt x="63120" y="22190"/>
                </a:lnTo>
                <a:lnTo>
                  <a:pt x="63260" y="22150"/>
                </a:lnTo>
                <a:lnTo>
                  <a:pt x="63380" y="22070"/>
                </a:lnTo>
                <a:lnTo>
                  <a:pt x="63490" y="21950"/>
                </a:lnTo>
                <a:lnTo>
                  <a:pt x="63580" y="21890"/>
                </a:lnTo>
                <a:lnTo>
                  <a:pt x="63790" y="21800"/>
                </a:lnTo>
                <a:lnTo>
                  <a:pt x="63980" y="21620"/>
                </a:lnTo>
                <a:lnTo>
                  <a:pt x="64050" y="21590"/>
                </a:lnTo>
                <a:lnTo>
                  <a:pt x="64110" y="21580"/>
                </a:lnTo>
                <a:lnTo>
                  <a:pt x="64150" y="21550"/>
                </a:lnTo>
                <a:lnTo>
                  <a:pt x="64180" y="21440"/>
                </a:lnTo>
                <a:lnTo>
                  <a:pt x="64140" y="21400"/>
                </a:lnTo>
                <a:lnTo>
                  <a:pt x="64120" y="21390"/>
                </a:lnTo>
                <a:lnTo>
                  <a:pt x="64110" y="21380"/>
                </a:lnTo>
                <a:lnTo>
                  <a:pt x="64080" y="21320"/>
                </a:lnTo>
                <a:lnTo>
                  <a:pt x="64290" y="21170"/>
                </a:lnTo>
                <a:lnTo>
                  <a:pt x="64980" y="20570"/>
                </a:lnTo>
                <a:lnTo>
                  <a:pt x="65100" y="20490"/>
                </a:lnTo>
                <a:lnTo>
                  <a:pt x="65190" y="20600"/>
                </a:lnTo>
                <a:lnTo>
                  <a:pt x="65590" y="21210"/>
                </a:lnTo>
                <a:lnTo>
                  <a:pt x="65820" y="21470"/>
                </a:lnTo>
                <a:lnTo>
                  <a:pt x="66110" y="21670"/>
                </a:lnTo>
                <a:lnTo>
                  <a:pt x="66290" y="21750"/>
                </a:lnTo>
                <a:lnTo>
                  <a:pt x="66300" y="21800"/>
                </a:lnTo>
                <a:lnTo>
                  <a:pt x="66250" y="21920"/>
                </a:lnTo>
                <a:lnTo>
                  <a:pt x="66260" y="21940"/>
                </a:lnTo>
                <a:lnTo>
                  <a:pt x="66280" y="21950"/>
                </a:lnTo>
                <a:lnTo>
                  <a:pt x="66300" y="21970"/>
                </a:lnTo>
                <a:lnTo>
                  <a:pt x="66280" y="22010"/>
                </a:lnTo>
                <a:lnTo>
                  <a:pt x="66250" y="22020"/>
                </a:lnTo>
                <a:lnTo>
                  <a:pt x="66230" y="22010"/>
                </a:lnTo>
                <a:lnTo>
                  <a:pt x="66210" y="21990"/>
                </a:lnTo>
                <a:lnTo>
                  <a:pt x="66210" y="21980"/>
                </a:lnTo>
                <a:lnTo>
                  <a:pt x="66170" y="22010"/>
                </a:lnTo>
                <a:lnTo>
                  <a:pt x="66140" y="21990"/>
                </a:lnTo>
                <a:lnTo>
                  <a:pt x="66120" y="22000"/>
                </a:lnTo>
                <a:lnTo>
                  <a:pt x="66110" y="22100"/>
                </a:lnTo>
                <a:lnTo>
                  <a:pt x="66160" y="22260"/>
                </a:lnTo>
                <a:lnTo>
                  <a:pt x="66320" y="22320"/>
                </a:lnTo>
                <a:lnTo>
                  <a:pt x="66520" y="22350"/>
                </a:lnTo>
                <a:lnTo>
                  <a:pt x="66690" y="22400"/>
                </a:lnTo>
                <a:lnTo>
                  <a:pt x="66470" y="22440"/>
                </a:lnTo>
                <a:lnTo>
                  <a:pt x="65890" y="22410"/>
                </a:lnTo>
                <a:lnTo>
                  <a:pt x="65770" y="22430"/>
                </a:lnTo>
                <a:lnTo>
                  <a:pt x="65790" y="22550"/>
                </a:lnTo>
                <a:lnTo>
                  <a:pt x="65890" y="22910"/>
                </a:lnTo>
                <a:lnTo>
                  <a:pt x="66000" y="23150"/>
                </a:lnTo>
                <a:lnTo>
                  <a:pt x="66020" y="23300"/>
                </a:lnTo>
                <a:lnTo>
                  <a:pt x="66000" y="23450"/>
                </a:lnTo>
                <a:lnTo>
                  <a:pt x="65970" y="23590"/>
                </a:lnTo>
                <a:lnTo>
                  <a:pt x="65830" y="23180"/>
                </a:lnTo>
                <a:lnTo>
                  <a:pt x="65710" y="23000"/>
                </a:lnTo>
                <a:lnTo>
                  <a:pt x="65530" y="22930"/>
                </a:lnTo>
                <a:lnTo>
                  <a:pt x="65660" y="23320"/>
                </a:lnTo>
                <a:lnTo>
                  <a:pt x="65640" y="23460"/>
                </a:lnTo>
                <a:lnTo>
                  <a:pt x="65480" y="23470"/>
                </a:lnTo>
                <a:lnTo>
                  <a:pt x="65480" y="23540"/>
                </a:lnTo>
                <a:lnTo>
                  <a:pt x="65550" y="23560"/>
                </a:lnTo>
                <a:lnTo>
                  <a:pt x="65610" y="23600"/>
                </a:lnTo>
                <a:lnTo>
                  <a:pt x="65670" y="23650"/>
                </a:lnTo>
                <a:lnTo>
                  <a:pt x="65720" y="23710"/>
                </a:lnTo>
                <a:lnTo>
                  <a:pt x="65670" y="23800"/>
                </a:lnTo>
                <a:lnTo>
                  <a:pt x="65520" y="23900"/>
                </a:lnTo>
                <a:lnTo>
                  <a:pt x="65480" y="23960"/>
                </a:lnTo>
                <a:lnTo>
                  <a:pt x="65480" y="24070"/>
                </a:lnTo>
                <a:lnTo>
                  <a:pt x="65560" y="24230"/>
                </a:lnTo>
                <a:lnTo>
                  <a:pt x="65580" y="24350"/>
                </a:lnTo>
                <a:lnTo>
                  <a:pt x="65570" y="24530"/>
                </a:lnTo>
                <a:lnTo>
                  <a:pt x="65610" y="24550"/>
                </a:lnTo>
                <a:lnTo>
                  <a:pt x="65700" y="24650"/>
                </a:lnTo>
                <a:lnTo>
                  <a:pt x="65770" y="24700"/>
                </a:lnTo>
                <a:lnTo>
                  <a:pt x="65870" y="24720"/>
                </a:lnTo>
                <a:lnTo>
                  <a:pt x="66060" y="24740"/>
                </a:lnTo>
                <a:lnTo>
                  <a:pt x="66360" y="24620"/>
                </a:lnTo>
                <a:lnTo>
                  <a:pt x="66450" y="24620"/>
                </a:lnTo>
                <a:lnTo>
                  <a:pt x="66520" y="24680"/>
                </a:lnTo>
                <a:lnTo>
                  <a:pt x="66490" y="24730"/>
                </a:lnTo>
                <a:lnTo>
                  <a:pt x="66160" y="24920"/>
                </a:lnTo>
                <a:lnTo>
                  <a:pt x="65990" y="24980"/>
                </a:lnTo>
                <a:lnTo>
                  <a:pt x="65870" y="24970"/>
                </a:lnTo>
                <a:lnTo>
                  <a:pt x="65580" y="24860"/>
                </a:lnTo>
                <a:lnTo>
                  <a:pt x="65720" y="25010"/>
                </a:lnTo>
                <a:lnTo>
                  <a:pt x="65830" y="25230"/>
                </a:lnTo>
                <a:lnTo>
                  <a:pt x="66250" y="26550"/>
                </a:lnTo>
                <a:lnTo>
                  <a:pt x="66100" y="26510"/>
                </a:lnTo>
                <a:lnTo>
                  <a:pt x="66010" y="26430"/>
                </a:lnTo>
                <a:lnTo>
                  <a:pt x="65910" y="26390"/>
                </a:lnTo>
                <a:lnTo>
                  <a:pt x="65720" y="26490"/>
                </a:lnTo>
                <a:lnTo>
                  <a:pt x="65660" y="26450"/>
                </a:lnTo>
                <a:lnTo>
                  <a:pt x="65640" y="26390"/>
                </a:lnTo>
                <a:lnTo>
                  <a:pt x="65640" y="26330"/>
                </a:lnTo>
                <a:lnTo>
                  <a:pt x="65670" y="26250"/>
                </a:lnTo>
                <a:lnTo>
                  <a:pt x="65540" y="26220"/>
                </a:lnTo>
                <a:lnTo>
                  <a:pt x="65440" y="25980"/>
                </a:lnTo>
                <a:lnTo>
                  <a:pt x="65340" y="25980"/>
                </a:lnTo>
                <a:lnTo>
                  <a:pt x="65090" y="26110"/>
                </a:lnTo>
                <a:lnTo>
                  <a:pt x="64970" y="26180"/>
                </a:lnTo>
                <a:lnTo>
                  <a:pt x="64860" y="26310"/>
                </a:lnTo>
                <a:lnTo>
                  <a:pt x="64860" y="26370"/>
                </a:lnTo>
                <a:lnTo>
                  <a:pt x="64920" y="26380"/>
                </a:lnTo>
                <a:lnTo>
                  <a:pt x="65170" y="26340"/>
                </a:lnTo>
                <a:lnTo>
                  <a:pt x="65290" y="26370"/>
                </a:lnTo>
                <a:lnTo>
                  <a:pt x="65220" y="26440"/>
                </a:lnTo>
                <a:lnTo>
                  <a:pt x="65120" y="26500"/>
                </a:lnTo>
                <a:lnTo>
                  <a:pt x="65060" y="26570"/>
                </a:lnTo>
                <a:lnTo>
                  <a:pt x="65090" y="26640"/>
                </a:lnTo>
                <a:lnTo>
                  <a:pt x="65210" y="26710"/>
                </a:lnTo>
                <a:lnTo>
                  <a:pt x="65240" y="26740"/>
                </a:lnTo>
                <a:lnTo>
                  <a:pt x="65230" y="26800"/>
                </a:lnTo>
                <a:lnTo>
                  <a:pt x="65240" y="27170"/>
                </a:lnTo>
                <a:lnTo>
                  <a:pt x="65270" y="27290"/>
                </a:lnTo>
                <a:lnTo>
                  <a:pt x="65360" y="27340"/>
                </a:lnTo>
                <a:lnTo>
                  <a:pt x="65420" y="27300"/>
                </a:lnTo>
                <a:lnTo>
                  <a:pt x="65430" y="27190"/>
                </a:lnTo>
                <a:lnTo>
                  <a:pt x="65420" y="27070"/>
                </a:lnTo>
                <a:lnTo>
                  <a:pt x="65430" y="26970"/>
                </a:lnTo>
                <a:lnTo>
                  <a:pt x="65480" y="27040"/>
                </a:lnTo>
                <a:lnTo>
                  <a:pt x="65540" y="26940"/>
                </a:lnTo>
                <a:lnTo>
                  <a:pt x="65610" y="26860"/>
                </a:lnTo>
                <a:lnTo>
                  <a:pt x="65680" y="26790"/>
                </a:lnTo>
                <a:lnTo>
                  <a:pt x="65770" y="26740"/>
                </a:lnTo>
                <a:lnTo>
                  <a:pt x="65880" y="26720"/>
                </a:lnTo>
                <a:lnTo>
                  <a:pt x="66210" y="26790"/>
                </a:lnTo>
                <a:lnTo>
                  <a:pt x="66650" y="26790"/>
                </a:lnTo>
                <a:lnTo>
                  <a:pt x="66810" y="26900"/>
                </a:lnTo>
                <a:lnTo>
                  <a:pt x="66780" y="27160"/>
                </a:lnTo>
                <a:lnTo>
                  <a:pt x="66710" y="27270"/>
                </a:lnTo>
                <a:lnTo>
                  <a:pt x="66640" y="27330"/>
                </a:lnTo>
                <a:lnTo>
                  <a:pt x="66610" y="27400"/>
                </a:lnTo>
                <a:lnTo>
                  <a:pt x="66640" y="27570"/>
                </a:lnTo>
                <a:lnTo>
                  <a:pt x="66680" y="27690"/>
                </a:lnTo>
                <a:lnTo>
                  <a:pt x="66720" y="27750"/>
                </a:lnTo>
                <a:lnTo>
                  <a:pt x="66760" y="27740"/>
                </a:lnTo>
                <a:lnTo>
                  <a:pt x="66830" y="27640"/>
                </a:lnTo>
                <a:lnTo>
                  <a:pt x="67020" y="26670"/>
                </a:lnTo>
                <a:lnTo>
                  <a:pt x="67070" y="26670"/>
                </a:lnTo>
                <a:lnTo>
                  <a:pt x="67230" y="27090"/>
                </a:lnTo>
                <a:lnTo>
                  <a:pt x="67280" y="27290"/>
                </a:lnTo>
                <a:lnTo>
                  <a:pt x="67270" y="27520"/>
                </a:lnTo>
                <a:lnTo>
                  <a:pt x="67430" y="27480"/>
                </a:lnTo>
                <a:lnTo>
                  <a:pt x="67610" y="27470"/>
                </a:lnTo>
                <a:lnTo>
                  <a:pt x="67700" y="27410"/>
                </a:lnTo>
                <a:lnTo>
                  <a:pt x="67580" y="27190"/>
                </a:lnTo>
                <a:lnTo>
                  <a:pt x="67560" y="27040"/>
                </a:lnTo>
                <a:lnTo>
                  <a:pt x="67720" y="27000"/>
                </a:lnTo>
                <a:lnTo>
                  <a:pt x="67950" y="27030"/>
                </a:lnTo>
                <a:lnTo>
                  <a:pt x="68090" y="27090"/>
                </a:lnTo>
                <a:lnTo>
                  <a:pt x="68180" y="27290"/>
                </a:lnTo>
                <a:lnTo>
                  <a:pt x="68100" y="27690"/>
                </a:lnTo>
                <a:lnTo>
                  <a:pt x="68190" y="27850"/>
                </a:lnTo>
                <a:lnTo>
                  <a:pt x="68300" y="27880"/>
                </a:lnTo>
                <a:lnTo>
                  <a:pt x="68380" y="27840"/>
                </a:lnTo>
                <a:lnTo>
                  <a:pt x="68460" y="27790"/>
                </a:lnTo>
                <a:lnTo>
                  <a:pt x="68580" y="27750"/>
                </a:lnTo>
                <a:lnTo>
                  <a:pt x="68750" y="27630"/>
                </a:lnTo>
                <a:lnTo>
                  <a:pt x="68790" y="27650"/>
                </a:lnTo>
                <a:lnTo>
                  <a:pt x="68830" y="27680"/>
                </a:lnTo>
                <a:lnTo>
                  <a:pt x="68860" y="27700"/>
                </a:lnTo>
                <a:lnTo>
                  <a:pt x="69090" y="27590"/>
                </a:lnTo>
                <a:lnTo>
                  <a:pt x="69160" y="27570"/>
                </a:lnTo>
                <a:lnTo>
                  <a:pt x="69230" y="27600"/>
                </a:lnTo>
                <a:lnTo>
                  <a:pt x="69380" y="27730"/>
                </a:lnTo>
                <a:lnTo>
                  <a:pt x="69470" y="27760"/>
                </a:lnTo>
                <a:lnTo>
                  <a:pt x="69530" y="27790"/>
                </a:lnTo>
                <a:lnTo>
                  <a:pt x="69780" y="28110"/>
                </a:lnTo>
                <a:lnTo>
                  <a:pt x="69830" y="28190"/>
                </a:lnTo>
                <a:lnTo>
                  <a:pt x="69460" y="28270"/>
                </a:lnTo>
                <a:lnTo>
                  <a:pt x="69220" y="28250"/>
                </a:lnTo>
                <a:lnTo>
                  <a:pt x="68820" y="28460"/>
                </a:lnTo>
                <a:lnTo>
                  <a:pt x="68720" y="28830"/>
                </a:lnTo>
                <a:lnTo>
                  <a:pt x="68660" y="29530"/>
                </a:lnTo>
                <a:lnTo>
                  <a:pt x="68220" y="29780"/>
                </a:lnTo>
                <a:lnTo>
                  <a:pt x="67420" y="29980"/>
                </a:lnTo>
                <a:lnTo>
                  <a:pt x="66660" y="30170"/>
                </a:lnTo>
                <a:lnTo>
                  <a:pt x="66050" y="30360"/>
                </a:lnTo>
                <a:lnTo>
                  <a:pt x="65590" y="30540"/>
                </a:lnTo>
                <a:lnTo>
                  <a:pt x="6522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