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New Zealand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outhland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14020" y="125820"/>
                </a:moveTo>
                <a:lnTo>
                  <a:pt x="14100" y="125670"/>
                </a:lnTo>
                <a:lnTo>
                  <a:pt x="14270" y="125560"/>
                </a:lnTo>
                <a:lnTo>
                  <a:pt x="14430" y="125540"/>
                </a:lnTo>
                <a:lnTo>
                  <a:pt x="14500" y="125680"/>
                </a:lnTo>
                <a:lnTo>
                  <a:pt x="14410" y="125760"/>
                </a:lnTo>
                <a:lnTo>
                  <a:pt x="14240" y="125890"/>
                </a:lnTo>
                <a:lnTo>
                  <a:pt x="14080" y="125940"/>
                </a:lnTo>
                <a:lnTo>
                  <a:pt x="14020" y="125820"/>
                </a:lnTo>
                <a:close/>
                <a:moveTo>
                  <a:pt x="16070" y="121180"/>
                </a:moveTo>
                <a:lnTo>
                  <a:pt x="15990" y="121250"/>
                </a:lnTo>
                <a:lnTo>
                  <a:pt x="15880" y="121290"/>
                </a:lnTo>
                <a:lnTo>
                  <a:pt x="15790" y="121250"/>
                </a:lnTo>
                <a:lnTo>
                  <a:pt x="15740" y="121120"/>
                </a:lnTo>
                <a:lnTo>
                  <a:pt x="15770" y="120980"/>
                </a:lnTo>
                <a:lnTo>
                  <a:pt x="15860" y="120910"/>
                </a:lnTo>
                <a:lnTo>
                  <a:pt x="15960" y="120900"/>
                </a:lnTo>
                <a:lnTo>
                  <a:pt x="16050" y="120920"/>
                </a:lnTo>
                <a:lnTo>
                  <a:pt x="16140" y="121000"/>
                </a:lnTo>
                <a:lnTo>
                  <a:pt x="16070" y="121180"/>
                </a:lnTo>
                <a:close/>
                <a:moveTo>
                  <a:pt x="22290" y="120640"/>
                </a:moveTo>
                <a:lnTo>
                  <a:pt x="22400" y="120870"/>
                </a:lnTo>
                <a:lnTo>
                  <a:pt x="22310" y="121080"/>
                </a:lnTo>
                <a:lnTo>
                  <a:pt x="22160" y="121250"/>
                </a:lnTo>
                <a:lnTo>
                  <a:pt x="22100" y="121350"/>
                </a:lnTo>
                <a:lnTo>
                  <a:pt x="22130" y="121240"/>
                </a:lnTo>
                <a:lnTo>
                  <a:pt x="22080" y="121150"/>
                </a:lnTo>
                <a:lnTo>
                  <a:pt x="22010" y="121050"/>
                </a:lnTo>
                <a:lnTo>
                  <a:pt x="21950" y="120920"/>
                </a:lnTo>
                <a:lnTo>
                  <a:pt x="22060" y="120910"/>
                </a:lnTo>
                <a:lnTo>
                  <a:pt x="22160" y="120870"/>
                </a:lnTo>
                <a:lnTo>
                  <a:pt x="22240" y="120780"/>
                </a:lnTo>
                <a:lnTo>
                  <a:pt x="22290" y="120640"/>
                </a:lnTo>
                <a:close/>
                <a:moveTo>
                  <a:pt x="19530" y="123900"/>
                </a:moveTo>
                <a:lnTo>
                  <a:pt x="19850" y="124120"/>
                </a:lnTo>
                <a:lnTo>
                  <a:pt x="19940" y="124220"/>
                </a:lnTo>
                <a:lnTo>
                  <a:pt x="19950" y="124280"/>
                </a:lnTo>
                <a:lnTo>
                  <a:pt x="19900" y="124320"/>
                </a:lnTo>
                <a:lnTo>
                  <a:pt x="19830" y="124330"/>
                </a:lnTo>
                <a:lnTo>
                  <a:pt x="19770" y="124320"/>
                </a:lnTo>
                <a:lnTo>
                  <a:pt x="19730" y="124290"/>
                </a:lnTo>
                <a:lnTo>
                  <a:pt x="19680" y="124150"/>
                </a:lnTo>
                <a:lnTo>
                  <a:pt x="19630" y="124110"/>
                </a:lnTo>
                <a:lnTo>
                  <a:pt x="19470" y="124100"/>
                </a:lnTo>
                <a:lnTo>
                  <a:pt x="19430" y="124170"/>
                </a:lnTo>
                <a:lnTo>
                  <a:pt x="19480" y="124430"/>
                </a:lnTo>
                <a:lnTo>
                  <a:pt x="19400" y="124480"/>
                </a:lnTo>
                <a:lnTo>
                  <a:pt x="19160" y="124370"/>
                </a:lnTo>
                <a:lnTo>
                  <a:pt x="19240" y="124530"/>
                </a:lnTo>
                <a:lnTo>
                  <a:pt x="18710" y="124530"/>
                </a:lnTo>
                <a:lnTo>
                  <a:pt x="18270" y="124610"/>
                </a:lnTo>
                <a:lnTo>
                  <a:pt x="18100" y="124690"/>
                </a:lnTo>
                <a:lnTo>
                  <a:pt x="17660" y="125110"/>
                </a:lnTo>
                <a:lnTo>
                  <a:pt x="17520" y="125280"/>
                </a:lnTo>
                <a:lnTo>
                  <a:pt x="17430" y="125360"/>
                </a:lnTo>
                <a:lnTo>
                  <a:pt x="17310" y="125350"/>
                </a:lnTo>
                <a:lnTo>
                  <a:pt x="17180" y="125300"/>
                </a:lnTo>
                <a:lnTo>
                  <a:pt x="17090" y="125210"/>
                </a:lnTo>
                <a:lnTo>
                  <a:pt x="16980" y="125150"/>
                </a:lnTo>
                <a:lnTo>
                  <a:pt x="16720" y="125190"/>
                </a:lnTo>
                <a:lnTo>
                  <a:pt x="16640" y="125180"/>
                </a:lnTo>
                <a:lnTo>
                  <a:pt x="16570" y="125050"/>
                </a:lnTo>
                <a:lnTo>
                  <a:pt x="16520" y="124900"/>
                </a:lnTo>
                <a:lnTo>
                  <a:pt x="16460" y="124830"/>
                </a:lnTo>
                <a:lnTo>
                  <a:pt x="16320" y="124970"/>
                </a:lnTo>
                <a:lnTo>
                  <a:pt x="16200" y="125000"/>
                </a:lnTo>
                <a:lnTo>
                  <a:pt x="16140" y="125030"/>
                </a:lnTo>
                <a:lnTo>
                  <a:pt x="16140" y="125070"/>
                </a:lnTo>
                <a:lnTo>
                  <a:pt x="16100" y="125320"/>
                </a:lnTo>
                <a:lnTo>
                  <a:pt x="15980" y="125240"/>
                </a:lnTo>
                <a:lnTo>
                  <a:pt x="15620" y="125530"/>
                </a:lnTo>
                <a:lnTo>
                  <a:pt x="15420" y="125610"/>
                </a:lnTo>
                <a:lnTo>
                  <a:pt x="15540" y="125740"/>
                </a:lnTo>
                <a:lnTo>
                  <a:pt x="15760" y="125700"/>
                </a:lnTo>
                <a:lnTo>
                  <a:pt x="16190" y="125530"/>
                </a:lnTo>
                <a:lnTo>
                  <a:pt x="16110" y="125730"/>
                </a:lnTo>
                <a:lnTo>
                  <a:pt x="16030" y="125870"/>
                </a:lnTo>
                <a:lnTo>
                  <a:pt x="15810" y="126110"/>
                </a:lnTo>
                <a:lnTo>
                  <a:pt x="15810" y="125850"/>
                </a:lnTo>
                <a:lnTo>
                  <a:pt x="15720" y="125860"/>
                </a:lnTo>
                <a:lnTo>
                  <a:pt x="15590" y="125990"/>
                </a:lnTo>
                <a:lnTo>
                  <a:pt x="15490" y="126140"/>
                </a:lnTo>
                <a:lnTo>
                  <a:pt x="15360" y="126210"/>
                </a:lnTo>
                <a:lnTo>
                  <a:pt x="15130" y="126270"/>
                </a:lnTo>
                <a:lnTo>
                  <a:pt x="14890" y="126290"/>
                </a:lnTo>
                <a:lnTo>
                  <a:pt x="14740" y="126240"/>
                </a:lnTo>
                <a:lnTo>
                  <a:pt x="14700" y="126040"/>
                </a:lnTo>
                <a:lnTo>
                  <a:pt x="14750" y="125770"/>
                </a:lnTo>
                <a:lnTo>
                  <a:pt x="14830" y="125520"/>
                </a:lnTo>
                <a:lnTo>
                  <a:pt x="14920" y="125360"/>
                </a:lnTo>
                <a:lnTo>
                  <a:pt x="14990" y="125290"/>
                </a:lnTo>
                <a:lnTo>
                  <a:pt x="15130" y="125270"/>
                </a:lnTo>
                <a:lnTo>
                  <a:pt x="15270" y="125150"/>
                </a:lnTo>
                <a:lnTo>
                  <a:pt x="15510" y="125030"/>
                </a:lnTo>
                <a:lnTo>
                  <a:pt x="15390" y="124950"/>
                </a:lnTo>
                <a:lnTo>
                  <a:pt x="15390" y="124850"/>
                </a:lnTo>
                <a:lnTo>
                  <a:pt x="15440" y="124740"/>
                </a:lnTo>
                <a:lnTo>
                  <a:pt x="15470" y="124610"/>
                </a:lnTo>
                <a:lnTo>
                  <a:pt x="15460" y="124450"/>
                </a:lnTo>
                <a:lnTo>
                  <a:pt x="15440" y="124330"/>
                </a:lnTo>
                <a:lnTo>
                  <a:pt x="15440" y="124220"/>
                </a:lnTo>
                <a:lnTo>
                  <a:pt x="15490" y="124070"/>
                </a:lnTo>
                <a:lnTo>
                  <a:pt x="15570" y="123970"/>
                </a:lnTo>
                <a:lnTo>
                  <a:pt x="15640" y="123900"/>
                </a:lnTo>
                <a:lnTo>
                  <a:pt x="15810" y="123790"/>
                </a:lnTo>
                <a:lnTo>
                  <a:pt x="15920" y="123750"/>
                </a:lnTo>
                <a:lnTo>
                  <a:pt x="16010" y="123770"/>
                </a:lnTo>
                <a:lnTo>
                  <a:pt x="16100" y="123820"/>
                </a:lnTo>
                <a:lnTo>
                  <a:pt x="16190" y="123830"/>
                </a:lnTo>
                <a:lnTo>
                  <a:pt x="16310" y="123690"/>
                </a:lnTo>
                <a:lnTo>
                  <a:pt x="16290" y="123440"/>
                </a:lnTo>
                <a:lnTo>
                  <a:pt x="16230" y="123160"/>
                </a:lnTo>
                <a:lnTo>
                  <a:pt x="16270" y="122940"/>
                </a:lnTo>
                <a:lnTo>
                  <a:pt x="16350" y="122890"/>
                </a:lnTo>
                <a:lnTo>
                  <a:pt x="16560" y="122890"/>
                </a:lnTo>
                <a:lnTo>
                  <a:pt x="16650" y="122800"/>
                </a:lnTo>
                <a:lnTo>
                  <a:pt x="16770" y="122600"/>
                </a:lnTo>
                <a:lnTo>
                  <a:pt x="16810" y="122490"/>
                </a:lnTo>
                <a:lnTo>
                  <a:pt x="16830" y="122340"/>
                </a:lnTo>
                <a:lnTo>
                  <a:pt x="16790" y="122110"/>
                </a:lnTo>
                <a:lnTo>
                  <a:pt x="16700" y="121890"/>
                </a:lnTo>
                <a:lnTo>
                  <a:pt x="16460" y="121530"/>
                </a:lnTo>
                <a:lnTo>
                  <a:pt x="16420" y="121420"/>
                </a:lnTo>
                <a:lnTo>
                  <a:pt x="16450" y="121320"/>
                </a:lnTo>
                <a:lnTo>
                  <a:pt x="16500" y="121250"/>
                </a:lnTo>
                <a:lnTo>
                  <a:pt x="16530" y="121170"/>
                </a:lnTo>
                <a:lnTo>
                  <a:pt x="16530" y="121110"/>
                </a:lnTo>
                <a:lnTo>
                  <a:pt x="16510" y="121060"/>
                </a:lnTo>
                <a:lnTo>
                  <a:pt x="16490" y="121010"/>
                </a:lnTo>
                <a:lnTo>
                  <a:pt x="16460" y="120960"/>
                </a:lnTo>
                <a:lnTo>
                  <a:pt x="16430" y="120890"/>
                </a:lnTo>
                <a:lnTo>
                  <a:pt x="16440" y="120830"/>
                </a:lnTo>
                <a:lnTo>
                  <a:pt x="16470" y="120780"/>
                </a:lnTo>
                <a:lnTo>
                  <a:pt x="16490" y="120720"/>
                </a:lnTo>
                <a:lnTo>
                  <a:pt x="16530" y="120430"/>
                </a:lnTo>
                <a:lnTo>
                  <a:pt x="16620" y="120280"/>
                </a:lnTo>
                <a:lnTo>
                  <a:pt x="16780" y="120230"/>
                </a:lnTo>
                <a:lnTo>
                  <a:pt x="16990" y="120220"/>
                </a:lnTo>
                <a:lnTo>
                  <a:pt x="17180" y="120290"/>
                </a:lnTo>
                <a:lnTo>
                  <a:pt x="17290" y="120310"/>
                </a:lnTo>
                <a:lnTo>
                  <a:pt x="17380" y="120250"/>
                </a:lnTo>
                <a:lnTo>
                  <a:pt x="17480" y="120150"/>
                </a:lnTo>
                <a:lnTo>
                  <a:pt x="17560" y="120130"/>
                </a:lnTo>
                <a:lnTo>
                  <a:pt x="17890" y="120310"/>
                </a:lnTo>
                <a:lnTo>
                  <a:pt x="18030" y="120420"/>
                </a:lnTo>
                <a:lnTo>
                  <a:pt x="18150" y="120560"/>
                </a:lnTo>
                <a:lnTo>
                  <a:pt x="18780" y="121460"/>
                </a:lnTo>
                <a:lnTo>
                  <a:pt x="18880" y="121560"/>
                </a:lnTo>
                <a:lnTo>
                  <a:pt x="19000" y="121640"/>
                </a:lnTo>
                <a:lnTo>
                  <a:pt x="19100" y="121740"/>
                </a:lnTo>
                <a:lnTo>
                  <a:pt x="19140" y="121880"/>
                </a:lnTo>
                <a:lnTo>
                  <a:pt x="19230" y="121910"/>
                </a:lnTo>
                <a:lnTo>
                  <a:pt x="19390" y="122000"/>
                </a:lnTo>
                <a:lnTo>
                  <a:pt x="19470" y="122130"/>
                </a:lnTo>
                <a:lnTo>
                  <a:pt x="19330" y="122270"/>
                </a:lnTo>
                <a:lnTo>
                  <a:pt x="19480" y="122340"/>
                </a:lnTo>
                <a:lnTo>
                  <a:pt x="19480" y="122410"/>
                </a:lnTo>
                <a:lnTo>
                  <a:pt x="19300" y="122470"/>
                </a:lnTo>
                <a:lnTo>
                  <a:pt x="18660" y="122410"/>
                </a:lnTo>
                <a:lnTo>
                  <a:pt x="18710" y="122270"/>
                </a:lnTo>
                <a:lnTo>
                  <a:pt x="18310" y="122250"/>
                </a:lnTo>
                <a:lnTo>
                  <a:pt x="18180" y="122320"/>
                </a:lnTo>
                <a:lnTo>
                  <a:pt x="18250" y="122520"/>
                </a:lnTo>
                <a:lnTo>
                  <a:pt x="18230" y="122630"/>
                </a:lnTo>
                <a:lnTo>
                  <a:pt x="17890" y="123120"/>
                </a:lnTo>
                <a:lnTo>
                  <a:pt x="18070" y="123100"/>
                </a:lnTo>
                <a:lnTo>
                  <a:pt x="18310" y="122780"/>
                </a:lnTo>
                <a:lnTo>
                  <a:pt x="18470" y="122700"/>
                </a:lnTo>
                <a:lnTo>
                  <a:pt x="18540" y="122730"/>
                </a:lnTo>
                <a:lnTo>
                  <a:pt x="18730" y="122880"/>
                </a:lnTo>
                <a:lnTo>
                  <a:pt x="18910" y="122930"/>
                </a:lnTo>
                <a:lnTo>
                  <a:pt x="19190" y="123050"/>
                </a:lnTo>
                <a:lnTo>
                  <a:pt x="19160" y="123120"/>
                </a:lnTo>
                <a:lnTo>
                  <a:pt x="19140" y="123180"/>
                </a:lnTo>
                <a:lnTo>
                  <a:pt x="19100" y="123220"/>
                </a:lnTo>
                <a:lnTo>
                  <a:pt x="19050" y="123260"/>
                </a:lnTo>
                <a:lnTo>
                  <a:pt x="19050" y="123330"/>
                </a:lnTo>
                <a:lnTo>
                  <a:pt x="19130" y="123330"/>
                </a:lnTo>
                <a:lnTo>
                  <a:pt x="19510" y="123190"/>
                </a:lnTo>
                <a:lnTo>
                  <a:pt x="19600" y="123180"/>
                </a:lnTo>
                <a:lnTo>
                  <a:pt x="19690" y="123130"/>
                </a:lnTo>
                <a:lnTo>
                  <a:pt x="19750" y="123110"/>
                </a:lnTo>
                <a:lnTo>
                  <a:pt x="19770" y="123150"/>
                </a:lnTo>
                <a:lnTo>
                  <a:pt x="19790" y="123230"/>
                </a:lnTo>
                <a:lnTo>
                  <a:pt x="19850" y="123310"/>
                </a:lnTo>
                <a:lnTo>
                  <a:pt x="19910" y="123370"/>
                </a:lnTo>
                <a:lnTo>
                  <a:pt x="19970" y="123400"/>
                </a:lnTo>
                <a:lnTo>
                  <a:pt x="19930" y="123500"/>
                </a:lnTo>
                <a:lnTo>
                  <a:pt x="19890" y="123760"/>
                </a:lnTo>
                <a:lnTo>
                  <a:pt x="19870" y="123830"/>
                </a:lnTo>
                <a:lnTo>
                  <a:pt x="19790" y="123880"/>
                </a:lnTo>
                <a:lnTo>
                  <a:pt x="19710" y="123870"/>
                </a:lnTo>
                <a:lnTo>
                  <a:pt x="19630" y="123840"/>
                </a:lnTo>
                <a:lnTo>
                  <a:pt x="19530" y="123830"/>
                </a:lnTo>
                <a:lnTo>
                  <a:pt x="19530" y="123900"/>
                </a:lnTo>
                <a:close/>
                <a:moveTo>
                  <a:pt x="9030" y="109270"/>
                </a:moveTo>
                <a:lnTo>
                  <a:pt x="9160" y="109370"/>
                </a:lnTo>
                <a:lnTo>
                  <a:pt x="9250" y="109560"/>
                </a:lnTo>
                <a:lnTo>
                  <a:pt x="9310" y="109790"/>
                </a:lnTo>
                <a:lnTo>
                  <a:pt x="9330" y="110010"/>
                </a:lnTo>
                <a:lnTo>
                  <a:pt x="9300" y="110230"/>
                </a:lnTo>
                <a:lnTo>
                  <a:pt x="9220" y="110390"/>
                </a:lnTo>
                <a:lnTo>
                  <a:pt x="9100" y="110490"/>
                </a:lnTo>
                <a:lnTo>
                  <a:pt x="8940" y="110510"/>
                </a:lnTo>
                <a:lnTo>
                  <a:pt x="8930" y="110450"/>
                </a:lnTo>
                <a:lnTo>
                  <a:pt x="8880" y="110350"/>
                </a:lnTo>
                <a:lnTo>
                  <a:pt x="8820" y="110300"/>
                </a:lnTo>
                <a:lnTo>
                  <a:pt x="8770" y="110480"/>
                </a:lnTo>
                <a:lnTo>
                  <a:pt x="8710" y="110520"/>
                </a:lnTo>
                <a:lnTo>
                  <a:pt x="8650" y="110530"/>
                </a:lnTo>
                <a:lnTo>
                  <a:pt x="8590" y="110510"/>
                </a:lnTo>
                <a:lnTo>
                  <a:pt x="8550" y="110400"/>
                </a:lnTo>
                <a:lnTo>
                  <a:pt x="8520" y="110200"/>
                </a:lnTo>
                <a:lnTo>
                  <a:pt x="8500" y="110000"/>
                </a:lnTo>
                <a:lnTo>
                  <a:pt x="8500" y="109880"/>
                </a:lnTo>
                <a:lnTo>
                  <a:pt x="8400" y="109690"/>
                </a:lnTo>
                <a:lnTo>
                  <a:pt x="8280" y="109710"/>
                </a:lnTo>
                <a:lnTo>
                  <a:pt x="7840" y="110230"/>
                </a:lnTo>
                <a:lnTo>
                  <a:pt x="7730" y="110310"/>
                </a:lnTo>
                <a:lnTo>
                  <a:pt x="7580" y="110360"/>
                </a:lnTo>
                <a:lnTo>
                  <a:pt x="7620" y="110230"/>
                </a:lnTo>
                <a:lnTo>
                  <a:pt x="7680" y="110050"/>
                </a:lnTo>
                <a:lnTo>
                  <a:pt x="7770" y="109880"/>
                </a:lnTo>
                <a:lnTo>
                  <a:pt x="7850" y="109810"/>
                </a:lnTo>
                <a:lnTo>
                  <a:pt x="7870" y="109780"/>
                </a:lnTo>
                <a:lnTo>
                  <a:pt x="7950" y="109630"/>
                </a:lnTo>
                <a:lnTo>
                  <a:pt x="8010" y="109480"/>
                </a:lnTo>
                <a:lnTo>
                  <a:pt x="8090" y="109450"/>
                </a:lnTo>
                <a:lnTo>
                  <a:pt x="8270" y="109460"/>
                </a:lnTo>
                <a:lnTo>
                  <a:pt x="8830" y="109260"/>
                </a:lnTo>
                <a:lnTo>
                  <a:pt x="8960" y="109250"/>
                </a:lnTo>
                <a:lnTo>
                  <a:pt x="9030" y="109270"/>
                </a:lnTo>
                <a:close/>
                <a:moveTo>
                  <a:pt x="10880" y="104710"/>
                </a:moveTo>
                <a:lnTo>
                  <a:pt x="10940" y="105070"/>
                </a:lnTo>
                <a:lnTo>
                  <a:pt x="11040" y="105410"/>
                </a:lnTo>
                <a:lnTo>
                  <a:pt x="11310" y="106090"/>
                </a:lnTo>
                <a:lnTo>
                  <a:pt x="11070" y="106130"/>
                </a:lnTo>
                <a:lnTo>
                  <a:pt x="10980" y="106110"/>
                </a:lnTo>
                <a:lnTo>
                  <a:pt x="10850" y="105980"/>
                </a:lnTo>
                <a:lnTo>
                  <a:pt x="10740" y="105910"/>
                </a:lnTo>
                <a:lnTo>
                  <a:pt x="10580" y="105850"/>
                </a:lnTo>
                <a:lnTo>
                  <a:pt x="10450" y="105780"/>
                </a:lnTo>
                <a:lnTo>
                  <a:pt x="10390" y="105640"/>
                </a:lnTo>
                <a:lnTo>
                  <a:pt x="10310" y="105520"/>
                </a:lnTo>
                <a:lnTo>
                  <a:pt x="10300" y="105440"/>
                </a:lnTo>
                <a:lnTo>
                  <a:pt x="10370" y="105400"/>
                </a:lnTo>
                <a:lnTo>
                  <a:pt x="10350" y="105360"/>
                </a:lnTo>
                <a:lnTo>
                  <a:pt x="10400" y="105260"/>
                </a:lnTo>
                <a:lnTo>
                  <a:pt x="10830" y="104580"/>
                </a:lnTo>
                <a:lnTo>
                  <a:pt x="10830" y="104620"/>
                </a:lnTo>
                <a:lnTo>
                  <a:pt x="10840" y="104650"/>
                </a:lnTo>
                <a:lnTo>
                  <a:pt x="10860" y="104680"/>
                </a:lnTo>
                <a:lnTo>
                  <a:pt x="10880" y="104710"/>
                </a:lnTo>
                <a:close/>
                <a:moveTo>
                  <a:pt x="26540" y="119470"/>
                </a:moveTo>
                <a:lnTo>
                  <a:pt x="26450" y="119440"/>
                </a:lnTo>
                <a:lnTo>
                  <a:pt x="26390" y="119510"/>
                </a:lnTo>
                <a:lnTo>
                  <a:pt x="26390" y="119740"/>
                </a:lnTo>
                <a:lnTo>
                  <a:pt x="26310" y="119820"/>
                </a:lnTo>
                <a:lnTo>
                  <a:pt x="26290" y="119870"/>
                </a:lnTo>
                <a:lnTo>
                  <a:pt x="26270" y="119920"/>
                </a:lnTo>
                <a:lnTo>
                  <a:pt x="26230" y="119940"/>
                </a:lnTo>
                <a:lnTo>
                  <a:pt x="26020" y="119940"/>
                </a:lnTo>
                <a:lnTo>
                  <a:pt x="25890" y="119900"/>
                </a:lnTo>
                <a:lnTo>
                  <a:pt x="25820" y="119800"/>
                </a:lnTo>
                <a:lnTo>
                  <a:pt x="25770" y="119700"/>
                </a:lnTo>
                <a:lnTo>
                  <a:pt x="25720" y="119650"/>
                </a:lnTo>
                <a:lnTo>
                  <a:pt x="25630" y="119660"/>
                </a:lnTo>
                <a:lnTo>
                  <a:pt x="25630" y="119760"/>
                </a:lnTo>
                <a:lnTo>
                  <a:pt x="25650" y="119880"/>
                </a:lnTo>
                <a:lnTo>
                  <a:pt x="25620" y="120010"/>
                </a:lnTo>
                <a:lnTo>
                  <a:pt x="25440" y="120120"/>
                </a:lnTo>
                <a:lnTo>
                  <a:pt x="25200" y="120060"/>
                </a:lnTo>
                <a:lnTo>
                  <a:pt x="24950" y="119940"/>
                </a:lnTo>
                <a:lnTo>
                  <a:pt x="24760" y="119870"/>
                </a:lnTo>
                <a:lnTo>
                  <a:pt x="24530" y="119880"/>
                </a:lnTo>
                <a:lnTo>
                  <a:pt x="24400" y="119860"/>
                </a:lnTo>
                <a:lnTo>
                  <a:pt x="24320" y="119730"/>
                </a:lnTo>
                <a:lnTo>
                  <a:pt x="24140" y="119090"/>
                </a:lnTo>
                <a:lnTo>
                  <a:pt x="24130" y="118990"/>
                </a:lnTo>
                <a:lnTo>
                  <a:pt x="24090" y="118870"/>
                </a:lnTo>
                <a:lnTo>
                  <a:pt x="23990" y="118870"/>
                </a:lnTo>
                <a:lnTo>
                  <a:pt x="23780" y="118950"/>
                </a:lnTo>
                <a:lnTo>
                  <a:pt x="23060" y="119090"/>
                </a:lnTo>
                <a:lnTo>
                  <a:pt x="22820" y="119090"/>
                </a:lnTo>
                <a:lnTo>
                  <a:pt x="22880" y="118980"/>
                </a:lnTo>
                <a:lnTo>
                  <a:pt x="22960" y="118950"/>
                </a:lnTo>
                <a:lnTo>
                  <a:pt x="23060" y="118930"/>
                </a:lnTo>
                <a:lnTo>
                  <a:pt x="23150" y="118880"/>
                </a:lnTo>
                <a:lnTo>
                  <a:pt x="23010" y="118790"/>
                </a:lnTo>
                <a:lnTo>
                  <a:pt x="22840" y="118750"/>
                </a:lnTo>
                <a:lnTo>
                  <a:pt x="22480" y="118740"/>
                </a:lnTo>
                <a:lnTo>
                  <a:pt x="22540" y="118880"/>
                </a:lnTo>
                <a:lnTo>
                  <a:pt x="22630" y="118980"/>
                </a:lnTo>
                <a:lnTo>
                  <a:pt x="22670" y="119050"/>
                </a:lnTo>
                <a:lnTo>
                  <a:pt x="22580" y="119160"/>
                </a:lnTo>
                <a:lnTo>
                  <a:pt x="22610" y="119190"/>
                </a:lnTo>
                <a:lnTo>
                  <a:pt x="22650" y="119270"/>
                </a:lnTo>
                <a:lnTo>
                  <a:pt x="22680" y="119300"/>
                </a:lnTo>
                <a:lnTo>
                  <a:pt x="22300" y="119430"/>
                </a:lnTo>
                <a:lnTo>
                  <a:pt x="21080" y="119300"/>
                </a:lnTo>
                <a:lnTo>
                  <a:pt x="21170" y="119120"/>
                </a:lnTo>
                <a:lnTo>
                  <a:pt x="21210" y="119070"/>
                </a:lnTo>
                <a:lnTo>
                  <a:pt x="21270" y="119030"/>
                </a:lnTo>
                <a:lnTo>
                  <a:pt x="21370" y="118990"/>
                </a:lnTo>
                <a:lnTo>
                  <a:pt x="21620" y="119000"/>
                </a:lnTo>
                <a:lnTo>
                  <a:pt x="21710" y="119030"/>
                </a:lnTo>
                <a:lnTo>
                  <a:pt x="21780" y="119140"/>
                </a:lnTo>
                <a:lnTo>
                  <a:pt x="21990" y="119190"/>
                </a:lnTo>
                <a:lnTo>
                  <a:pt x="22110" y="119130"/>
                </a:lnTo>
                <a:lnTo>
                  <a:pt x="21950" y="118950"/>
                </a:lnTo>
                <a:lnTo>
                  <a:pt x="21750" y="118870"/>
                </a:lnTo>
                <a:lnTo>
                  <a:pt x="21130" y="118880"/>
                </a:lnTo>
                <a:lnTo>
                  <a:pt x="20850" y="118700"/>
                </a:lnTo>
                <a:lnTo>
                  <a:pt x="20700" y="118670"/>
                </a:lnTo>
                <a:lnTo>
                  <a:pt x="20640" y="118850"/>
                </a:lnTo>
                <a:lnTo>
                  <a:pt x="20690" y="119060"/>
                </a:lnTo>
                <a:lnTo>
                  <a:pt x="20900" y="119330"/>
                </a:lnTo>
                <a:lnTo>
                  <a:pt x="20990" y="119520"/>
                </a:lnTo>
                <a:lnTo>
                  <a:pt x="20790" y="119480"/>
                </a:lnTo>
                <a:lnTo>
                  <a:pt x="20540" y="119170"/>
                </a:lnTo>
                <a:lnTo>
                  <a:pt x="20380" y="119090"/>
                </a:lnTo>
                <a:lnTo>
                  <a:pt x="20350" y="119050"/>
                </a:lnTo>
                <a:lnTo>
                  <a:pt x="20340" y="118950"/>
                </a:lnTo>
                <a:lnTo>
                  <a:pt x="20300" y="118850"/>
                </a:lnTo>
                <a:lnTo>
                  <a:pt x="20110" y="118790"/>
                </a:lnTo>
                <a:lnTo>
                  <a:pt x="20060" y="118730"/>
                </a:lnTo>
                <a:lnTo>
                  <a:pt x="20030" y="118640"/>
                </a:lnTo>
                <a:lnTo>
                  <a:pt x="20010" y="118520"/>
                </a:lnTo>
                <a:lnTo>
                  <a:pt x="20230" y="118460"/>
                </a:lnTo>
                <a:lnTo>
                  <a:pt x="20310" y="118460"/>
                </a:lnTo>
                <a:lnTo>
                  <a:pt x="20380" y="118490"/>
                </a:lnTo>
                <a:lnTo>
                  <a:pt x="20390" y="118510"/>
                </a:lnTo>
                <a:lnTo>
                  <a:pt x="20390" y="118560"/>
                </a:lnTo>
                <a:lnTo>
                  <a:pt x="20430" y="118630"/>
                </a:lnTo>
                <a:lnTo>
                  <a:pt x="20470" y="118560"/>
                </a:lnTo>
                <a:lnTo>
                  <a:pt x="20840" y="118250"/>
                </a:lnTo>
                <a:lnTo>
                  <a:pt x="20910" y="117980"/>
                </a:lnTo>
                <a:lnTo>
                  <a:pt x="20860" y="117640"/>
                </a:lnTo>
                <a:lnTo>
                  <a:pt x="20730" y="117400"/>
                </a:lnTo>
                <a:lnTo>
                  <a:pt x="20550" y="117400"/>
                </a:lnTo>
                <a:lnTo>
                  <a:pt x="20600" y="117660"/>
                </a:lnTo>
                <a:lnTo>
                  <a:pt x="20530" y="117900"/>
                </a:lnTo>
                <a:lnTo>
                  <a:pt x="20400" y="118050"/>
                </a:lnTo>
                <a:lnTo>
                  <a:pt x="20250" y="118030"/>
                </a:lnTo>
                <a:lnTo>
                  <a:pt x="20170" y="117890"/>
                </a:lnTo>
                <a:lnTo>
                  <a:pt x="20030" y="117470"/>
                </a:lnTo>
                <a:lnTo>
                  <a:pt x="19650" y="116760"/>
                </a:lnTo>
                <a:lnTo>
                  <a:pt x="19530" y="116640"/>
                </a:lnTo>
                <a:lnTo>
                  <a:pt x="19330" y="116580"/>
                </a:lnTo>
                <a:lnTo>
                  <a:pt x="18640" y="116710"/>
                </a:lnTo>
                <a:lnTo>
                  <a:pt x="18540" y="116760"/>
                </a:lnTo>
                <a:lnTo>
                  <a:pt x="18530" y="116880"/>
                </a:lnTo>
                <a:lnTo>
                  <a:pt x="18560" y="117000"/>
                </a:lnTo>
                <a:lnTo>
                  <a:pt x="18540" y="117050"/>
                </a:lnTo>
                <a:lnTo>
                  <a:pt x="18440" y="117020"/>
                </a:lnTo>
                <a:lnTo>
                  <a:pt x="18310" y="116960"/>
                </a:lnTo>
                <a:lnTo>
                  <a:pt x="18190" y="116920"/>
                </a:lnTo>
                <a:lnTo>
                  <a:pt x="18100" y="116960"/>
                </a:lnTo>
                <a:lnTo>
                  <a:pt x="17890" y="116920"/>
                </a:lnTo>
                <a:lnTo>
                  <a:pt x="17760" y="116930"/>
                </a:lnTo>
                <a:lnTo>
                  <a:pt x="17700" y="117020"/>
                </a:lnTo>
                <a:lnTo>
                  <a:pt x="17660" y="117130"/>
                </a:lnTo>
                <a:lnTo>
                  <a:pt x="17570" y="117160"/>
                </a:lnTo>
                <a:lnTo>
                  <a:pt x="17490" y="117140"/>
                </a:lnTo>
                <a:lnTo>
                  <a:pt x="17420" y="117120"/>
                </a:lnTo>
                <a:lnTo>
                  <a:pt x="17320" y="117060"/>
                </a:lnTo>
                <a:lnTo>
                  <a:pt x="17260" y="117050"/>
                </a:lnTo>
                <a:lnTo>
                  <a:pt x="17210" y="117080"/>
                </a:lnTo>
                <a:lnTo>
                  <a:pt x="17110" y="117170"/>
                </a:lnTo>
                <a:lnTo>
                  <a:pt x="17060" y="117190"/>
                </a:lnTo>
                <a:lnTo>
                  <a:pt x="16980" y="117160"/>
                </a:lnTo>
                <a:lnTo>
                  <a:pt x="16920" y="117090"/>
                </a:lnTo>
                <a:lnTo>
                  <a:pt x="16850" y="116990"/>
                </a:lnTo>
                <a:lnTo>
                  <a:pt x="16770" y="116950"/>
                </a:lnTo>
                <a:lnTo>
                  <a:pt x="16710" y="116860"/>
                </a:lnTo>
                <a:lnTo>
                  <a:pt x="16610" y="116670"/>
                </a:lnTo>
                <a:lnTo>
                  <a:pt x="16540" y="116600"/>
                </a:lnTo>
                <a:lnTo>
                  <a:pt x="16370" y="116500"/>
                </a:lnTo>
                <a:lnTo>
                  <a:pt x="16290" y="116430"/>
                </a:lnTo>
                <a:lnTo>
                  <a:pt x="16390" y="116370"/>
                </a:lnTo>
                <a:lnTo>
                  <a:pt x="16480" y="116330"/>
                </a:lnTo>
                <a:lnTo>
                  <a:pt x="16570" y="116270"/>
                </a:lnTo>
                <a:lnTo>
                  <a:pt x="16640" y="116150"/>
                </a:lnTo>
                <a:lnTo>
                  <a:pt x="16270" y="115660"/>
                </a:lnTo>
                <a:lnTo>
                  <a:pt x="16100" y="115370"/>
                </a:lnTo>
                <a:lnTo>
                  <a:pt x="16100" y="115170"/>
                </a:lnTo>
                <a:lnTo>
                  <a:pt x="15990" y="115070"/>
                </a:lnTo>
                <a:lnTo>
                  <a:pt x="15700" y="115040"/>
                </a:lnTo>
                <a:lnTo>
                  <a:pt x="15560" y="115000"/>
                </a:lnTo>
                <a:lnTo>
                  <a:pt x="15230" y="114770"/>
                </a:lnTo>
                <a:lnTo>
                  <a:pt x="15130" y="114750"/>
                </a:lnTo>
                <a:lnTo>
                  <a:pt x="14320" y="114660"/>
                </a:lnTo>
                <a:lnTo>
                  <a:pt x="14260" y="114680"/>
                </a:lnTo>
                <a:lnTo>
                  <a:pt x="14220" y="114750"/>
                </a:lnTo>
                <a:lnTo>
                  <a:pt x="14210" y="114920"/>
                </a:lnTo>
                <a:lnTo>
                  <a:pt x="14190" y="115000"/>
                </a:lnTo>
                <a:lnTo>
                  <a:pt x="14100" y="115160"/>
                </a:lnTo>
                <a:lnTo>
                  <a:pt x="14080" y="115300"/>
                </a:lnTo>
                <a:lnTo>
                  <a:pt x="14060" y="115430"/>
                </a:lnTo>
                <a:lnTo>
                  <a:pt x="14020" y="115580"/>
                </a:lnTo>
                <a:lnTo>
                  <a:pt x="13930" y="115710"/>
                </a:lnTo>
                <a:lnTo>
                  <a:pt x="13820" y="115740"/>
                </a:lnTo>
                <a:lnTo>
                  <a:pt x="13580" y="115720"/>
                </a:lnTo>
                <a:lnTo>
                  <a:pt x="13470" y="115760"/>
                </a:lnTo>
                <a:lnTo>
                  <a:pt x="13250" y="115900"/>
                </a:lnTo>
                <a:lnTo>
                  <a:pt x="13150" y="115940"/>
                </a:lnTo>
                <a:lnTo>
                  <a:pt x="13010" y="115920"/>
                </a:lnTo>
                <a:lnTo>
                  <a:pt x="12720" y="115810"/>
                </a:lnTo>
                <a:lnTo>
                  <a:pt x="12570" y="115800"/>
                </a:lnTo>
                <a:lnTo>
                  <a:pt x="12450" y="115830"/>
                </a:lnTo>
                <a:lnTo>
                  <a:pt x="12390" y="115860"/>
                </a:lnTo>
                <a:lnTo>
                  <a:pt x="12350" y="115900"/>
                </a:lnTo>
                <a:lnTo>
                  <a:pt x="12300" y="115930"/>
                </a:lnTo>
                <a:lnTo>
                  <a:pt x="12260" y="115890"/>
                </a:lnTo>
                <a:lnTo>
                  <a:pt x="12230" y="115830"/>
                </a:lnTo>
                <a:lnTo>
                  <a:pt x="12200" y="115800"/>
                </a:lnTo>
                <a:lnTo>
                  <a:pt x="12120" y="115780"/>
                </a:lnTo>
                <a:lnTo>
                  <a:pt x="11670" y="115560"/>
                </a:lnTo>
                <a:lnTo>
                  <a:pt x="11550" y="115570"/>
                </a:lnTo>
                <a:lnTo>
                  <a:pt x="11430" y="115590"/>
                </a:lnTo>
                <a:lnTo>
                  <a:pt x="11310" y="115580"/>
                </a:lnTo>
                <a:lnTo>
                  <a:pt x="10830" y="115450"/>
                </a:lnTo>
                <a:lnTo>
                  <a:pt x="9860" y="115480"/>
                </a:lnTo>
                <a:lnTo>
                  <a:pt x="9380" y="115390"/>
                </a:lnTo>
                <a:lnTo>
                  <a:pt x="8990" y="115100"/>
                </a:lnTo>
                <a:lnTo>
                  <a:pt x="8780" y="114810"/>
                </a:lnTo>
                <a:lnTo>
                  <a:pt x="8740" y="114710"/>
                </a:lnTo>
                <a:lnTo>
                  <a:pt x="8790" y="114650"/>
                </a:lnTo>
                <a:lnTo>
                  <a:pt x="8990" y="114560"/>
                </a:lnTo>
                <a:lnTo>
                  <a:pt x="9060" y="114500"/>
                </a:lnTo>
                <a:lnTo>
                  <a:pt x="9330" y="114190"/>
                </a:lnTo>
                <a:lnTo>
                  <a:pt x="9570" y="113840"/>
                </a:lnTo>
                <a:lnTo>
                  <a:pt x="9770" y="113370"/>
                </a:lnTo>
                <a:lnTo>
                  <a:pt x="9880" y="113160"/>
                </a:lnTo>
                <a:lnTo>
                  <a:pt x="10030" y="113070"/>
                </a:lnTo>
                <a:lnTo>
                  <a:pt x="10230" y="113020"/>
                </a:lnTo>
                <a:lnTo>
                  <a:pt x="10560" y="112750"/>
                </a:lnTo>
                <a:lnTo>
                  <a:pt x="10730" y="112650"/>
                </a:lnTo>
                <a:lnTo>
                  <a:pt x="10730" y="112580"/>
                </a:lnTo>
                <a:lnTo>
                  <a:pt x="10580" y="112600"/>
                </a:lnTo>
                <a:lnTo>
                  <a:pt x="10150" y="112870"/>
                </a:lnTo>
                <a:lnTo>
                  <a:pt x="9840" y="112980"/>
                </a:lnTo>
                <a:lnTo>
                  <a:pt x="9670" y="113080"/>
                </a:lnTo>
                <a:lnTo>
                  <a:pt x="9570" y="113210"/>
                </a:lnTo>
                <a:lnTo>
                  <a:pt x="9540" y="113320"/>
                </a:lnTo>
                <a:lnTo>
                  <a:pt x="9560" y="113400"/>
                </a:lnTo>
                <a:lnTo>
                  <a:pt x="9580" y="113460"/>
                </a:lnTo>
                <a:lnTo>
                  <a:pt x="9570" y="113560"/>
                </a:lnTo>
                <a:lnTo>
                  <a:pt x="9540" y="113580"/>
                </a:lnTo>
                <a:lnTo>
                  <a:pt x="9320" y="113830"/>
                </a:lnTo>
                <a:lnTo>
                  <a:pt x="9310" y="113870"/>
                </a:lnTo>
                <a:lnTo>
                  <a:pt x="9290" y="113860"/>
                </a:lnTo>
                <a:lnTo>
                  <a:pt x="9230" y="113770"/>
                </a:lnTo>
                <a:lnTo>
                  <a:pt x="9230" y="113720"/>
                </a:lnTo>
                <a:lnTo>
                  <a:pt x="9260" y="113640"/>
                </a:lnTo>
                <a:lnTo>
                  <a:pt x="9260" y="113560"/>
                </a:lnTo>
                <a:lnTo>
                  <a:pt x="9180" y="113490"/>
                </a:lnTo>
                <a:lnTo>
                  <a:pt x="9090" y="113800"/>
                </a:lnTo>
                <a:lnTo>
                  <a:pt x="8870" y="113930"/>
                </a:lnTo>
                <a:lnTo>
                  <a:pt x="8350" y="114050"/>
                </a:lnTo>
                <a:lnTo>
                  <a:pt x="8350" y="113870"/>
                </a:lnTo>
                <a:lnTo>
                  <a:pt x="8380" y="113710"/>
                </a:lnTo>
                <a:lnTo>
                  <a:pt x="8440" y="113630"/>
                </a:lnTo>
                <a:lnTo>
                  <a:pt x="8550" y="113700"/>
                </a:lnTo>
                <a:lnTo>
                  <a:pt x="8580" y="113370"/>
                </a:lnTo>
                <a:lnTo>
                  <a:pt x="8650" y="113150"/>
                </a:lnTo>
                <a:lnTo>
                  <a:pt x="8790" y="113000"/>
                </a:lnTo>
                <a:lnTo>
                  <a:pt x="8990" y="112870"/>
                </a:lnTo>
                <a:lnTo>
                  <a:pt x="9410" y="112760"/>
                </a:lnTo>
                <a:lnTo>
                  <a:pt x="9600" y="112670"/>
                </a:lnTo>
                <a:lnTo>
                  <a:pt x="9710" y="112440"/>
                </a:lnTo>
                <a:lnTo>
                  <a:pt x="9470" y="112560"/>
                </a:lnTo>
                <a:lnTo>
                  <a:pt x="9230" y="112650"/>
                </a:lnTo>
                <a:lnTo>
                  <a:pt x="9130" y="112640"/>
                </a:lnTo>
                <a:lnTo>
                  <a:pt x="9000" y="112600"/>
                </a:lnTo>
                <a:lnTo>
                  <a:pt x="8890" y="112540"/>
                </a:lnTo>
                <a:lnTo>
                  <a:pt x="8870" y="112480"/>
                </a:lnTo>
                <a:lnTo>
                  <a:pt x="9250" y="112000"/>
                </a:lnTo>
                <a:lnTo>
                  <a:pt x="9310" y="111900"/>
                </a:lnTo>
                <a:lnTo>
                  <a:pt x="9330" y="111820"/>
                </a:lnTo>
                <a:lnTo>
                  <a:pt x="9260" y="111740"/>
                </a:lnTo>
                <a:lnTo>
                  <a:pt x="9180" y="111750"/>
                </a:lnTo>
                <a:lnTo>
                  <a:pt x="9100" y="111820"/>
                </a:lnTo>
                <a:lnTo>
                  <a:pt x="9030" y="111890"/>
                </a:lnTo>
                <a:lnTo>
                  <a:pt x="9010" y="111940"/>
                </a:lnTo>
                <a:lnTo>
                  <a:pt x="8970" y="112000"/>
                </a:lnTo>
                <a:lnTo>
                  <a:pt x="8950" y="112080"/>
                </a:lnTo>
                <a:lnTo>
                  <a:pt x="8940" y="112130"/>
                </a:lnTo>
                <a:lnTo>
                  <a:pt x="8810" y="112230"/>
                </a:lnTo>
                <a:lnTo>
                  <a:pt x="8770" y="112270"/>
                </a:lnTo>
                <a:lnTo>
                  <a:pt x="8580" y="112590"/>
                </a:lnTo>
                <a:lnTo>
                  <a:pt x="8550" y="112690"/>
                </a:lnTo>
                <a:lnTo>
                  <a:pt x="8450" y="112800"/>
                </a:lnTo>
                <a:lnTo>
                  <a:pt x="7780" y="113000"/>
                </a:lnTo>
                <a:lnTo>
                  <a:pt x="7680" y="113060"/>
                </a:lnTo>
                <a:lnTo>
                  <a:pt x="7520" y="113240"/>
                </a:lnTo>
                <a:lnTo>
                  <a:pt x="7460" y="113280"/>
                </a:lnTo>
                <a:lnTo>
                  <a:pt x="7410" y="113230"/>
                </a:lnTo>
                <a:lnTo>
                  <a:pt x="7360" y="113110"/>
                </a:lnTo>
                <a:lnTo>
                  <a:pt x="7320" y="112980"/>
                </a:lnTo>
                <a:lnTo>
                  <a:pt x="7320" y="112900"/>
                </a:lnTo>
                <a:lnTo>
                  <a:pt x="7350" y="112780"/>
                </a:lnTo>
                <a:lnTo>
                  <a:pt x="7340" y="112650"/>
                </a:lnTo>
                <a:lnTo>
                  <a:pt x="7300" y="112440"/>
                </a:lnTo>
                <a:lnTo>
                  <a:pt x="7300" y="111530"/>
                </a:lnTo>
                <a:lnTo>
                  <a:pt x="7350" y="111300"/>
                </a:lnTo>
                <a:lnTo>
                  <a:pt x="7460" y="111200"/>
                </a:lnTo>
                <a:lnTo>
                  <a:pt x="7920" y="111130"/>
                </a:lnTo>
                <a:lnTo>
                  <a:pt x="8410" y="111130"/>
                </a:lnTo>
                <a:lnTo>
                  <a:pt x="8350" y="111200"/>
                </a:lnTo>
                <a:lnTo>
                  <a:pt x="8410" y="111270"/>
                </a:lnTo>
                <a:lnTo>
                  <a:pt x="8580" y="111120"/>
                </a:lnTo>
                <a:lnTo>
                  <a:pt x="8790" y="111060"/>
                </a:lnTo>
                <a:lnTo>
                  <a:pt x="9230" y="111060"/>
                </a:lnTo>
                <a:lnTo>
                  <a:pt x="9410" y="111030"/>
                </a:lnTo>
                <a:lnTo>
                  <a:pt x="9790" y="110880"/>
                </a:lnTo>
                <a:lnTo>
                  <a:pt x="9980" y="110850"/>
                </a:lnTo>
                <a:lnTo>
                  <a:pt x="10190" y="110890"/>
                </a:lnTo>
                <a:lnTo>
                  <a:pt x="10290" y="110880"/>
                </a:lnTo>
                <a:lnTo>
                  <a:pt x="10370" y="110820"/>
                </a:lnTo>
                <a:lnTo>
                  <a:pt x="10430" y="110740"/>
                </a:lnTo>
                <a:lnTo>
                  <a:pt x="10490" y="110670"/>
                </a:lnTo>
                <a:lnTo>
                  <a:pt x="10630" y="110570"/>
                </a:lnTo>
                <a:lnTo>
                  <a:pt x="10980" y="110420"/>
                </a:lnTo>
                <a:lnTo>
                  <a:pt x="11120" y="110300"/>
                </a:lnTo>
                <a:lnTo>
                  <a:pt x="11210" y="110090"/>
                </a:lnTo>
                <a:lnTo>
                  <a:pt x="10910" y="110210"/>
                </a:lnTo>
                <a:lnTo>
                  <a:pt x="10800" y="110230"/>
                </a:lnTo>
                <a:lnTo>
                  <a:pt x="10300" y="110160"/>
                </a:lnTo>
                <a:lnTo>
                  <a:pt x="9640" y="110360"/>
                </a:lnTo>
                <a:lnTo>
                  <a:pt x="9470" y="110300"/>
                </a:lnTo>
                <a:lnTo>
                  <a:pt x="9600" y="110010"/>
                </a:lnTo>
                <a:lnTo>
                  <a:pt x="9690" y="109900"/>
                </a:lnTo>
                <a:lnTo>
                  <a:pt x="9810" y="109810"/>
                </a:lnTo>
                <a:lnTo>
                  <a:pt x="10190" y="109700"/>
                </a:lnTo>
                <a:lnTo>
                  <a:pt x="10300" y="109600"/>
                </a:lnTo>
                <a:lnTo>
                  <a:pt x="9620" y="109710"/>
                </a:lnTo>
                <a:lnTo>
                  <a:pt x="9500" y="109670"/>
                </a:lnTo>
                <a:lnTo>
                  <a:pt x="9440" y="109430"/>
                </a:lnTo>
                <a:lnTo>
                  <a:pt x="9450" y="109210"/>
                </a:lnTo>
                <a:lnTo>
                  <a:pt x="9530" y="109040"/>
                </a:lnTo>
                <a:lnTo>
                  <a:pt x="9690" y="108980"/>
                </a:lnTo>
                <a:lnTo>
                  <a:pt x="9880" y="108930"/>
                </a:lnTo>
                <a:lnTo>
                  <a:pt x="10230" y="108740"/>
                </a:lnTo>
                <a:lnTo>
                  <a:pt x="10440" y="108710"/>
                </a:lnTo>
                <a:lnTo>
                  <a:pt x="10810" y="108840"/>
                </a:lnTo>
                <a:lnTo>
                  <a:pt x="11010" y="108850"/>
                </a:lnTo>
                <a:lnTo>
                  <a:pt x="11160" y="108710"/>
                </a:lnTo>
                <a:lnTo>
                  <a:pt x="10920" y="108710"/>
                </a:lnTo>
                <a:lnTo>
                  <a:pt x="10810" y="108670"/>
                </a:lnTo>
                <a:lnTo>
                  <a:pt x="10730" y="108560"/>
                </a:lnTo>
                <a:lnTo>
                  <a:pt x="11190" y="108420"/>
                </a:lnTo>
                <a:lnTo>
                  <a:pt x="11390" y="108260"/>
                </a:lnTo>
                <a:lnTo>
                  <a:pt x="11450" y="108010"/>
                </a:lnTo>
                <a:lnTo>
                  <a:pt x="10510" y="108510"/>
                </a:lnTo>
                <a:lnTo>
                  <a:pt x="9930" y="108630"/>
                </a:lnTo>
                <a:lnTo>
                  <a:pt x="9540" y="108850"/>
                </a:lnTo>
                <a:lnTo>
                  <a:pt x="9470" y="108860"/>
                </a:lnTo>
                <a:lnTo>
                  <a:pt x="9310" y="108900"/>
                </a:lnTo>
                <a:lnTo>
                  <a:pt x="9230" y="108910"/>
                </a:lnTo>
                <a:lnTo>
                  <a:pt x="9110" y="108900"/>
                </a:lnTo>
                <a:lnTo>
                  <a:pt x="9050" y="108860"/>
                </a:lnTo>
                <a:lnTo>
                  <a:pt x="8960" y="108670"/>
                </a:lnTo>
                <a:lnTo>
                  <a:pt x="8960" y="108520"/>
                </a:lnTo>
                <a:lnTo>
                  <a:pt x="9230" y="107950"/>
                </a:lnTo>
                <a:lnTo>
                  <a:pt x="9350" y="107340"/>
                </a:lnTo>
                <a:lnTo>
                  <a:pt x="9420" y="107180"/>
                </a:lnTo>
                <a:lnTo>
                  <a:pt x="9740" y="107020"/>
                </a:lnTo>
                <a:lnTo>
                  <a:pt x="10080" y="107160"/>
                </a:lnTo>
                <a:lnTo>
                  <a:pt x="10420" y="107390"/>
                </a:lnTo>
                <a:lnTo>
                  <a:pt x="10730" y="107460"/>
                </a:lnTo>
                <a:lnTo>
                  <a:pt x="10650" y="107220"/>
                </a:lnTo>
                <a:lnTo>
                  <a:pt x="10540" y="106970"/>
                </a:lnTo>
                <a:lnTo>
                  <a:pt x="10430" y="106880"/>
                </a:lnTo>
                <a:lnTo>
                  <a:pt x="10340" y="107110"/>
                </a:lnTo>
                <a:lnTo>
                  <a:pt x="10210" y="107010"/>
                </a:lnTo>
                <a:lnTo>
                  <a:pt x="9940" y="106860"/>
                </a:lnTo>
                <a:lnTo>
                  <a:pt x="9810" y="106770"/>
                </a:lnTo>
                <a:lnTo>
                  <a:pt x="9720" y="106660"/>
                </a:lnTo>
                <a:lnTo>
                  <a:pt x="9700" y="106550"/>
                </a:lnTo>
                <a:lnTo>
                  <a:pt x="9740" y="106420"/>
                </a:lnTo>
                <a:lnTo>
                  <a:pt x="9830" y="106250"/>
                </a:lnTo>
                <a:lnTo>
                  <a:pt x="10070" y="106000"/>
                </a:lnTo>
                <a:lnTo>
                  <a:pt x="10230" y="105880"/>
                </a:lnTo>
                <a:lnTo>
                  <a:pt x="10300" y="105910"/>
                </a:lnTo>
                <a:lnTo>
                  <a:pt x="10350" y="106080"/>
                </a:lnTo>
                <a:lnTo>
                  <a:pt x="10480" y="106210"/>
                </a:lnTo>
                <a:lnTo>
                  <a:pt x="10780" y="106350"/>
                </a:lnTo>
                <a:lnTo>
                  <a:pt x="10710" y="106400"/>
                </a:lnTo>
                <a:lnTo>
                  <a:pt x="10660" y="106460"/>
                </a:lnTo>
                <a:lnTo>
                  <a:pt x="10610" y="106540"/>
                </a:lnTo>
                <a:lnTo>
                  <a:pt x="10590" y="106640"/>
                </a:lnTo>
                <a:lnTo>
                  <a:pt x="10810" y="106610"/>
                </a:lnTo>
                <a:lnTo>
                  <a:pt x="11010" y="106510"/>
                </a:lnTo>
                <a:lnTo>
                  <a:pt x="11200" y="106500"/>
                </a:lnTo>
                <a:lnTo>
                  <a:pt x="11400" y="106700"/>
                </a:lnTo>
                <a:lnTo>
                  <a:pt x="11450" y="106800"/>
                </a:lnTo>
                <a:lnTo>
                  <a:pt x="11480" y="106890"/>
                </a:lnTo>
                <a:lnTo>
                  <a:pt x="11470" y="106990"/>
                </a:lnTo>
                <a:lnTo>
                  <a:pt x="11400" y="107110"/>
                </a:lnTo>
                <a:lnTo>
                  <a:pt x="11220" y="107260"/>
                </a:lnTo>
                <a:lnTo>
                  <a:pt x="11140" y="107350"/>
                </a:lnTo>
                <a:lnTo>
                  <a:pt x="11210" y="107400"/>
                </a:lnTo>
                <a:lnTo>
                  <a:pt x="11450" y="107380"/>
                </a:lnTo>
                <a:lnTo>
                  <a:pt x="11530" y="107330"/>
                </a:lnTo>
                <a:lnTo>
                  <a:pt x="11620" y="107220"/>
                </a:lnTo>
                <a:lnTo>
                  <a:pt x="11670" y="107090"/>
                </a:lnTo>
                <a:lnTo>
                  <a:pt x="11700" y="106960"/>
                </a:lnTo>
                <a:lnTo>
                  <a:pt x="11750" y="106910"/>
                </a:lnTo>
                <a:lnTo>
                  <a:pt x="11940" y="107080"/>
                </a:lnTo>
                <a:lnTo>
                  <a:pt x="12030" y="107140"/>
                </a:lnTo>
                <a:lnTo>
                  <a:pt x="12100" y="107230"/>
                </a:lnTo>
                <a:lnTo>
                  <a:pt x="12150" y="107460"/>
                </a:lnTo>
                <a:lnTo>
                  <a:pt x="12280" y="107800"/>
                </a:lnTo>
                <a:lnTo>
                  <a:pt x="12310" y="107780"/>
                </a:lnTo>
                <a:lnTo>
                  <a:pt x="12320" y="107740"/>
                </a:lnTo>
                <a:lnTo>
                  <a:pt x="12380" y="107780"/>
                </a:lnTo>
                <a:lnTo>
                  <a:pt x="12470" y="107830"/>
                </a:lnTo>
                <a:lnTo>
                  <a:pt x="12520" y="107880"/>
                </a:lnTo>
                <a:lnTo>
                  <a:pt x="12480" y="107550"/>
                </a:lnTo>
                <a:lnTo>
                  <a:pt x="12110" y="107070"/>
                </a:lnTo>
                <a:lnTo>
                  <a:pt x="11400" y="106350"/>
                </a:lnTo>
                <a:lnTo>
                  <a:pt x="11500" y="106210"/>
                </a:lnTo>
                <a:lnTo>
                  <a:pt x="11620" y="106150"/>
                </a:lnTo>
                <a:lnTo>
                  <a:pt x="12340" y="105930"/>
                </a:lnTo>
                <a:lnTo>
                  <a:pt x="12470" y="105940"/>
                </a:lnTo>
                <a:lnTo>
                  <a:pt x="12540" y="106020"/>
                </a:lnTo>
                <a:lnTo>
                  <a:pt x="12660" y="106260"/>
                </a:lnTo>
                <a:lnTo>
                  <a:pt x="12760" y="106350"/>
                </a:lnTo>
                <a:lnTo>
                  <a:pt x="12890" y="106400"/>
                </a:lnTo>
                <a:lnTo>
                  <a:pt x="13040" y="106410"/>
                </a:lnTo>
                <a:lnTo>
                  <a:pt x="13170" y="106350"/>
                </a:lnTo>
                <a:lnTo>
                  <a:pt x="13240" y="106220"/>
                </a:lnTo>
                <a:lnTo>
                  <a:pt x="13130" y="106180"/>
                </a:lnTo>
                <a:lnTo>
                  <a:pt x="12880" y="106190"/>
                </a:lnTo>
                <a:lnTo>
                  <a:pt x="12780" y="106120"/>
                </a:lnTo>
                <a:lnTo>
                  <a:pt x="12720" y="106020"/>
                </a:lnTo>
                <a:lnTo>
                  <a:pt x="12700" y="105970"/>
                </a:lnTo>
                <a:lnTo>
                  <a:pt x="12710" y="105780"/>
                </a:lnTo>
                <a:lnTo>
                  <a:pt x="12750" y="105670"/>
                </a:lnTo>
                <a:lnTo>
                  <a:pt x="12810" y="105620"/>
                </a:lnTo>
                <a:lnTo>
                  <a:pt x="12810" y="105610"/>
                </a:lnTo>
                <a:lnTo>
                  <a:pt x="12550" y="105620"/>
                </a:lnTo>
                <a:lnTo>
                  <a:pt x="12280" y="105740"/>
                </a:lnTo>
                <a:lnTo>
                  <a:pt x="12100" y="105790"/>
                </a:lnTo>
                <a:lnTo>
                  <a:pt x="11520" y="105850"/>
                </a:lnTo>
                <a:lnTo>
                  <a:pt x="11400" y="105780"/>
                </a:lnTo>
                <a:lnTo>
                  <a:pt x="11390" y="105650"/>
                </a:lnTo>
                <a:lnTo>
                  <a:pt x="11320" y="105450"/>
                </a:lnTo>
                <a:lnTo>
                  <a:pt x="11280" y="105250"/>
                </a:lnTo>
                <a:lnTo>
                  <a:pt x="11150" y="105140"/>
                </a:lnTo>
                <a:lnTo>
                  <a:pt x="11120" y="105020"/>
                </a:lnTo>
                <a:lnTo>
                  <a:pt x="11100" y="104580"/>
                </a:lnTo>
                <a:lnTo>
                  <a:pt x="11150" y="104410"/>
                </a:lnTo>
                <a:lnTo>
                  <a:pt x="11310" y="104300"/>
                </a:lnTo>
                <a:lnTo>
                  <a:pt x="11520" y="104310"/>
                </a:lnTo>
                <a:lnTo>
                  <a:pt x="11690" y="104430"/>
                </a:lnTo>
                <a:lnTo>
                  <a:pt x="11960" y="104820"/>
                </a:lnTo>
                <a:lnTo>
                  <a:pt x="12040" y="104880"/>
                </a:lnTo>
                <a:lnTo>
                  <a:pt x="12160" y="104930"/>
                </a:lnTo>
                <a:lnTo>
                  <a:pt x="12270" y="104930"/>
                </a:lnTo>
                <a:lnTo>
                  <a:pt x="12320" y="104850"/>
                </a:lnTo>
                <a:lnTo>
                  <a:pt x="12290" y="104790"/>
                </a:lnTo>
                <a:lnTo>
                  <a:pt x="12030" y="104580"/>
                </a:lnTo>
                <a:lnTo>
                  <a:pt x="11770" y="104240"/>
                </a:lnTo>
                <a:lnTo>
                  <a:pt x="11630" y="104110"/>
                </a:lnTo>
                <a:lnTo>
                  <a:pt x="11450" y="104100"/>
                </a:lnTo>
                <a:lnTo>
                  <a:pt x="11730" y="103640"/>
                </a:lnTo>
                <a:lnTo>
                  <a:pt x="11900" y="103470"/>
                </a:lnTo>
                <a:lnTo>
                  <a:pt x="12060" y="103510"/>
                </a:lnTo>
                <a:lnTo>
                  <a:pt x="12320" y="103960"/>
                </a:lnTo>
                <a:lnTo>
                  <a:pt x="12340" y="104110"/>
                </a:lnTo>
                <a:lnTo>
                  <a:pt x="12330" y="104240"/>
                </a:lnTo>
                <a:lnTo>
                  <a:pt x="12340" y="104350"/>
                </a:lnTo>
                <a:lnTo>
                  <a:pt x="12420" y="104440"/>
                </a:lnTo>
                <a:lnTo>
                  <a:pt x="12460" y="104300"/>
                </a:lnTo>
                <a:lnTo>
                  <a:pt x="12440" y="104100"/>
                </a:lnTo>
                <a:lnTo>
                  <a:pt x="12470" y="104020"/>
                </a:lnTo>
                <a:lnTo>
                  <a:pt x="12580" y="103970"/>
                </a:lnTo>
                <a:lnTo>
                  <a:pt x="13000" y="104020"/>
                </a:lnTo>
                <a:lnTo>
                  <a:pt x="12900" y="103900"/>
                </a:lnTo>
                <a:lnTo>
                  <a:pt x="12500" y="103750"/>
                </a:lnTo>
                <a:lnTo>
                  <a:pt x="12350" y="103650"/>
                </a:lnTo>
                <a:lnTo>
                  <a:pt x="12230" y="103490"/>
                </a:lnTo>
                <a:lnTo>
                  <a:pt x="12150" y="103320"/>
                </a:lnTo>
                <a:lnTo>
                  <a:pt x="12130" y="103160"/>
                </a:lnTo>
                <a:lnTo>
                  <a:pt x="12230" y="103000"/>
                </a:lnTo>
                <a:lnTo>
                  <a:pt x="12400" y="102930"/>
                </a:lnTo>
                <a:lnTo>
                  <a:pt x="12580" y="102990"/>
                </a:lnTo>
                <a:lnTo>
                  <a:pt x="12770" y="103080"/>
                </a:lnTo>
                <a:lnTo>
                  <a:pt x="12960" y="103140"/>
                </a:lnTo>
                <a:lnTo>
                  <a:pt x="13100" y="103210"/>
                </a:lnTo>
                <a:lnTo>
                  <a:pt x="13280" y="103360"/>
                </a:lnTo>
                <a:lnTo>
                  <a:pt x="13430" y="103450"/>
                </a:lnTo>
                <a:lnTo>
                  <a:pt x="13530" y="103340"/>
                </a:lnTo>
                <a:lnTo>
                  <a:pt x="13400" y="103300"/>
                </a:lnTo>
                <a:lnTo>
                  <a:pt x="12550" y="102810"/>
                </a:lnTo>
                <a:lnTo>
                  <a:pt x="12470" y="102720"/>
                </a:lnTo>
                <a:lnTo>
                  <a:pt x="12500" y="102580"/>
                </a:lnTo>
                <a:lnTo>
                  <a:pt x="12620" y="102440"/>
                </a:lnTo>
                <a:lnTo>
                  <a:pt x="12970" y="102140"/>
                </a:lnTo>
                <a:lnTo>
                  <a:pt x="13090" y="102080"/>
                </a:lnTo>
                <a:lnTo>
                  <a:pt x="13220" y="102050"/>
                </a:lnTo>
                <a:lnTo>
                  <a:pt x="13390" y="102040"/>
                </a:lnTo>
                <a:lnTo>
                  <a:pt x="13350" y="102000"/>
                </a:lnTo>
                <a:lnTo>
                  <a:pt x="13280" y="101880"/>
                </a:lnTo>
                <a:lnTo>
                  <a:pt x="13240" y="101840"/>
                </a:lnTo>
                <a:lnTo>
                  <a:pt x="13790" y="101510"/>
                </a:lnTo>
                <a:lnTo>
                  <a:pt x="14020" y="101490"/>
                </a:lnTo>
                <a:lnTo>
                  <a:pt x="14120" y="101800"/>
                </a:lnTo>
                <a:lnTo>
                  <a:pt x="14140" y="101850"/>
                </a:lnTo>
                <a:lnTo>
                  <a:pt x="14190" y="101900"/>
                </a:lnTo>
                <a:lnTo>
                  <a:pt x="14240" y="101980"/>
                </a:lnTo>
                <a:lnTo>
                  <a:pt x="14260" y="102070"/>
                </a:lnTo>
                <a:lnTo>
                  <a:pt x="14240" y="102170"/>
                </a:lnTo>
                <a:lnTo>
                  <a:pt x="14170" y="102360"/>
                </a:lnTo>
                <a:lnTo>
                  <a:pt x="14160" y="102450"/>
                </a:lnTo>
                <a:lnTo>
                  <a:pt x="14220" y="102590"/>
                </a:lnTo>
                <a:lnTo>
                  <a:pt x="14310" y="102690"/>
                </a:lnTo>
                <a:lnTo>
                  <a:pt x="14360" y="102810"/>
                </a:lnTo>
                <a:lnTo>
                  <a:pt x="14310" y="103000"/>
                </a:lnTo>
                <a:lnTo>
                  <a:pt x="14570" y="103030"/>
                </a:lnTo>
                <a:lnTo>
                  <a:pt x="14690" y="103010"/>
                </a:lnTo>
                <a:lnTo>
                  <a:pt x="14670" y="102900"/>
                </a:lnTo>
                <a:lnTo>
                  <a:pt x="14640" y="102840"/>
                </a:lnTo>
                <a:lnTo>
                  <a:pt x="14620" y="102770"/>
                </a:lnTo>
                <a:lnTo>
                  <a:pt x="14600" y="102690"/>
                </a:lnTo>
                <a:lnTo>
                  <a:pt x="14600" y="102620"/>
                </a:lnTo>
                <a:lnTo>
                  <a:pt x="14580" y="102560"/>
                </a:lnTo>
                <a:lnTo>
                  <a:pt x="14430" y="102420"/>
                </a:lnTo>
                <a:lnTo>
                  <a:pt x="14410" y="102320"/>
                </a:lnTo>
                <a:lnTo>
                  <a:pt x="14430" y="102170"/>
                </a:lnTo>
                <a:lnTo>
                  <a:pt x="14430" y="102010"/>
                </a:lnTo>
                <a:lnTo>
                  <a:pt x="14380" y="101870"/>
                </a:lnTo>
                <a:lnTo>
                  <a:pt x="14330" y="101770"/>
                </a:lnTo>
                <a:lnTo>
                  <a:pt x="14230" y="101440"/>
                </a:lnTo>
                <a:lnTo>
                  <a:pt x="14210" y="101320"/>
                </a:lnTo>
                <a:lnTo>
                  <a:pt x="14300" y="100980"/>
                </a:lnTo>
                <a:lnTo>
                  <a:pt x="14500" y="100760"/>
                </a:lnTo>
                <a:lnTo>
                  <a:pt x="14760" y="100730"/>
                </a:lnTo>
                <a:lnTo>
                  <a:pt x="14980" y="100950"/>
                </a:lnTo>
                <a:lnTo>
                  <a:pt x="15030" y="101080"/>
                </a:lnTo>
                <a:lnTo>
                  <a:pt x="15010" y="101150"/>
                </a:lnTo>
                <a:lnTo>
                  <a:pt x="14960" y="101220"/>
                </a:lnTo>
                <a:lnTo>
                  <a:pt x="14890" y="101360"/>
                </a:lnTo>
                <a:lnTo>
                  <a:pt x="14860" y="101540"/>
                </a:lnTo>
                <a:lnTo>
                  <a:pt x="14880" y="101690"/>
                </a:lnTo>
                <a:lnTo>
                  <a:pt x="14950" y="101810"/>
                </a:lnTo>
                <a:lnTo>
                  <a:pt x="15070" y="101900"/>
                </a:lnTo>
                <a:lnTo>
                  <a:pt x="15090" y="101680"/>
                </a:lnTo>
                <a:lnTo>
                  <a:pt x="15150" y="101530"/>
                </a:lnTo>
                <a:lnTo>
                  <a:pt x="15220" y="101400"/>
                </a:lnTo>
                <a:lnTo>
                  <a:pt x="15280" y="101220"/>
                </a:lnTo>
                <a:lnTo>
                  <a:pt x="15260" y="101020"/>
                </a:lnTo>
                <a:lnTo>
                  <a:pt x="15080" y="100810"/>
                </a:lnTo>
                <a:lnTo>
                  <a:pt x="15030" y="100640"/>
                </a:lnTo>
                <a:lnTo>
                  <a:pt x="14950" y="100510"/>
                </a:lnTo>
                <a:lnTo>
                  <a:pt x="14940" y="100440"/>
                </a:lnTo>
                <a:lnTo>
                  <a:pt x="15070" y="100370"/>
                </a:lnTo>
                <a:lnTo>
                  <a:pt x="15150" y="100300"/>
                </a:lnTo>
                <a:lnTo>
                  <a:pt x="15220" y="100250"/>
                </a:lnTo>
                <a:lnTo>
                  <a:pt x="15300" y="100310"/>
                </a:lnTo>
                <a:lnTo>
                  <a:pt x="15430" y="100500"/>
                </a:lnTo>
                <a:lnTo>
                  <a:pt x="15550" y="100620"/>
                </a:lnTo>
                <a:lnTo>
                  <a:pt x="15680" y="100690"/>
                </a:lnTo>
                <a:lnTo>
                  <a:pt x="15860" y="100740"/>
                </a:lnTo>
                <a:lnTo>
                  <a:pt x="15740" y="100680"/>
                </a:lnTo>
                <a:lnTo>
                  <a:pt x="15470" y="100340"/>
                </a:lnTo>
                <a:lnTo>
                  <a:pt x="15290" y="100170"/>
                </a:lnTo>
                <a:lnTo>
                  <a:pt x="15260" y="100070"/>
                </a:lnTo>
                <a:lnTo>
                  <a:pt x="15320" y="99930"/>
                </a:lnTo>
                <a:lnTo>
                  <a:pt x="15430" y="99840"/>
                </a:lnTo>
                <a:lnTo>
                  <a:pt x="15810" y="99730"/>
                </a:lnTo>
                <a:lnTo>
                  <a:pt x="15860" y="99670"/>
                </a:lnTo>
                <a:lnTo>
                  <a:pt x="15910" y="99530"/>
                </a:lnTo>
                <a:lnTo>
                  <a:pt x="15950" y="99460"/>
                </a:lnTo>
                <a:lnTo>
                  <a:pt x="16000" y="99430"/>
                </a:lnTo>
                <a:lnTo>
                  <a:pt x="16120" y="99390"/>
                </a:lnTo>
                <a:lnTo>
                  <a:pt x="16170" y="99350"/>
                </a:lnTo>
                <a:lnTo>
                  <a:pt x="16370" y="99130"/>
                </a:lnTo>
                <a:lnTo>
                  <a:pt x="16580" y="99050"/>
                </a:lnTo>
                <a:lnTo>
                  <a:pt x="16790" y="99090"/>
                </a:lnTo>
                <a:lnTo>
                  <a:pt x="17100" y="99380"/>
                </a:lnTo>
                <a:lnTo>
                  <a:pt x="17340" y="99520"/>
                </a:lnTo>
                <a:lnTo>
                  <a:pt x="17430" y="99620"/>
                </a:lnTo>
                <a:lnTo>
                  <a:pt x="17650" y="100060"/>
                </a:lnTo>
                <a:lnTo>
                  <a:pt x="17700" y="99950"/>
                </a:lnTo>
                <a:lnTo>
                  <a:pt x="17710" y="99800"/>
                </a:lnTo>
                <a:lnTo>
                  <a:pt x="17700" y="99650"/>
                </a:lnTo>
                <a:lnTo>
                  <a:pt x="17650" y="99520"/>
                </a:lnTo>
                <a:lnTo>
                  <a:pt x="17610" y="99480"/>
                </a:lnTo>
                <a:lnTo>
                  <a:pt x="17450" y="99390"/>
                </a:lnTo>
                <a:lnTo>
                  <a:pt x="17260" y="99180"/>
                </a:lnTo>
                <a:lnTo>
                  <a:pt x="17220" y="99150"/>
                </a:lnTo>
                <a:lnTo>
                  <a:pt x="17180" y="99140"/>
                </a:lnTo>
                <a:lnTo>
                  <a:pt x="17150" y="99120"/>
                </a:lnTo>
                <a:lnTo>
                  <a:pt x="17110" y="99050"/>
                </a:lnTo>
                <a:lnTo>
                  <a:pt x="17100" y="98970"/>
                </a:lnTo>
                <a:lnTo>
                  <a:pt x="17110" y="98710"/>
                </a:lnTo>
                <a:lnTo>
                  <a:pt x="17070" y="98420"/>
                </a:lnTo>
                <a:lnTo>
                  <a:pt x="17020" y="98280"/>
                </a:lnTo>
                <a:lnTo>
                  <a:pt x="16970" y="98160"/>
                </a:lnTo>
                <a:lnTo>
                  <a:pt x="17140" y="97920"/>
                </a:lnTo>
                <a:lnTo>
                  <a:pt x="17720" y="97250"/>
                </a:lnTo>
                <a:lnTo>
                  <a:pt x="17920" y="97070"/>
                </a:lnTo>
                <a:lnTo>
                  <a:pt x="18180" y="96890"/>
                </a:lnTo>
                <a:lnTo>
                  <a:pt x="18360" y="96660"/>
                </a:lnTo>
                <a:lnTo>
                  <a:pt x="18320" y="96340"/>
                </a:lnTo>
                <a:lnTo>
                  <a:pt x="18960" y="96340"/>
                </a:lnTo>
                <a:lnTo>
                  <a:pt x="19020" y="96300"/>
                </a:lnTo>
                <a:lnTo>
                  <a:pt x="19110" y="96130"/>
                </a:lnTo>
                <a:lnTo>
                  <a:pt x="19110" y="95980"/>
                </a:lnTo>
                <a:lnTo>
                  <a:pt x="19090" y="95950"/>
                </a:lnTo>
                <a:lnTo>
                  <a:pt x="19470" y="95820"/>
                </a:lnTo>
                <a:lnTo>
                  <a:pt x="19830" y="95800"/>
                </a:lnTo>
                <a:lnTo>
                  <a:pt x="20080" y="95910"/>
                </a:lnTo>
                <a:lnTo>
                  <a:pt x="20320" y="96070"/>
                </a:lnTo>
                <a:lnTo>
                  <a:pt x="20460" y="96240"/>
                </a:lnTo>
                <a:lnTo>
                  <a:pt x="20600" y="96450"/>
                </a:lnTo>
                <a:lnTo>
                  <a:pt x="20670" y="96650"/>
                </a:lnTo>
                <a:lnTo>
                  <a:pt x="20760" y="96820"/>
                </a:lnTo>
                <a:lnTo>
                  <a:pt x="20700" y="97050"/>
                </a:lnTo>
                <a:lnTo>
                  <a:pt x="20640" y="97220"/>
                </a:lnTo>
                <a:lnTo>
                  <a:pt x="20440" y="98010"/>
                </a:lnTo>
                <a:lnTo>
                  <a:pt x="20290" y="98170"/>
                </a:lnTo>
                <a:lnTo>
                  <a:pt x="20060" y="98340"/>
                </a:lnTo>
                <a:lnTo>
                  <a:pt x="19820" y="98640"/>
                </a:lnTo>
                <a:lnTo>
                  <a:pt x="19570" y="99070"/>
                </a:lnTo>
                <a:lnTo>
                  <a:pt x="19430" y="99440"/>
                </a:lnTo>
                <a:lnTo>
                  <a:pt x="19260" y="100180"/>
                </a:lnTo>
                <a:lnTo>
                  <a:pt x="19280" y="100540"/>
                </a:lnTo>
                <a:lnTo>
                  <a:pt x="19160" y="101340"/>
                </a:lnTo>
                <a:lnTo>
                  <a:pt x="19010" y="101710"/>
                </a:lnTo>
                <a:lnTo>
                  <a:pt x="19050" y="102090"/>
                </a:lnTo>
                <a:lnTo>
                  <a:pt x="19120" y="102420"/>
                </a:lnTo>
                <a:lnTo>
                  <a:pt x="19260" y="102730"/>
                </a:lnTo>
                <a:lnTo>
                  <a:pt x="19460" y="102990"/>
                </a:lnTo>
                <a:lnTo>
                  <a:pt x="19650" y="103180"/>
                </a:lnTo>
                <a:lnTo>
                  <a:pt x="20050" y="103360"/>
                </a:lnTo>
                <a:lnTo>
                  <a:pt x="20070" y="103550"/>
                </a:lnTo>
                <a:lnTo>
                  <a:pt x="19810" y="104400"/>
                </a:lnTo>
                <a:lnTo>
                  <a:pt x="19840" y="104690"/>
                </a:lnTo>
                <a:lnTo>
                  <a:pt x="19960" y="105020"/>
                </a:lnTo>
                <a:lnTo>
                  <a:pt x="20190" y="105500"/>
                </a:lnTo>
                <a:lnTo>
                  <a:pt x="20200" y="105780"/>
                </a:lnTo>
                <a:lnTo>
                  <a:pt x="20290" y="106080"/>
                </a:lnTo>
                <a:lnTo>
                  <a:pt x="20640" y="106260"/>
                </a:lnTo>
                <a:lnTo>
                  <a:pt x="20920" y="106280"/>
                </a:lnTo>
                <a:lnTo>
                  <a:pt x="21390" y="106240"/>
                </a:lnTo>
                <a:lnTo>
                  <a:pt x="22620" y="105660"/>
                </a:lnTo>
                <a:lnTo>
                  <a:pt x="22790" y="105750"/>
                </a:lnTo>
                <a:lnTo>
                  <a:pt x="22990" y="106260"/>
                </a:lnTo>
                <a:lnTo>
                  <a:pt x="23440" y="106900"/>
                </a:lnTo>
                <a:lnTo>
                  <a:pt x="23620" y="107250"/>
                </a:lnTo>
                <a:lnTo>
                  <a:pt x="23860" y="107350"/>
                </a:lnTo>
                <a:lnTo>
                  <a:pt x="24130" y="107400"/>
                </a:lnTo>
                <a:lnTo>
                  <a:pt x="24440" y="107250"/>
                </a:lnTo>
                <a:lnTo>
                  <a:pt x="25210" y="106120"/>
                </a:lnTo>
                <a:lnTo>
                  <a:pt x="25530" y="105950"/>
                </a:lnTo>
                <a:lnTo>
                  <a:pt x="25790" y="106100"/>
                </a:lnTo>
                <a:lnTo>
                  <a:pt x="26430" y="106820"/>
                </a:lnTo>
                <a:lnTo>
                  <a:pt x="26560" y="107250"/>
                </a:lnTo>
                <a:lnTo>
                  <a:pt x="26260" y="107530"/>
                </a:lnTo>
                <a:lnTo>
                  <a:pt x="25770" y="108820"/>
                </a:lnTo>
                <a:lnTo>
                  <a:pt x="25330" y="109720"/>
                </a:lnTo>
                <a:lnTo>
                  <a:pt x="25220" y="110170"/>
                </a:lnTo>
                <a:lnTo>
                  <a:pt x="25180" y="110490"/>
                </a:lnTo>
                <a:lnTo>
                  <a:pt x="25180" y="110770"/>
                </a:lnTo>
                <a:lnTo>
                  <a:pt x="25200" y="110950"/>
                </a:lnTo>
                <a:lnTo>
                  <a:pt x="25240" y="111160"/>
                </a:lnTo>
                <a:lnTo>
                  <a:pt x="25270" y="111510"/>
                </a:lnTo>
                <a:lnTo>
                  <a:pt x="25390" y="111650"/>
                </a:lnTo>
                <a:lnTo>
                  <a:pt x="25600" y="111840"/>
                </a:lnTo>
                <a:lnTo>
                  <a:pt x="25690" y="112060"/>
                </a:lnTo>
                <a:lnTo>
                  <a:pt x="25720" y="112320"/>
                </a:lnTo>
                <a:lnTo>
                  <a:pt x="25690" y="112600"/>
                </a:lnTo>
                <a:lnTo>
                  <a:pt x="25700" y="112900"/>
                </a:lnTo>
                <a:lnTo>
                  <a:pt x="25760" y="113230"/>
                </a:lnTo>
                <a:lnTo>
                  <a:pt x="25940" y="113490"/>
                </a:lnTo>
                <a:lnTo>
                  <a:pt x="26130" y="113840"/>
                </a:lnTo>
                <a:lnTo>
                  <a:pt x="26210" y="114180"/>
                </a:lnTo>
                <a:lnTo>
                  <a:pt x="26200" y="114440"/>
                </a:lnTo>
                <a:lnTo>
                  <a:pt x="26280" y="114720"/>
                </a:lnTo>
                <a:lnTo>
                  <a:pt x="26510" y="115290"/>
                </a:lnTo>
                <a:lnTo>
                  <a:pt x="26490" y="115950"/>
                </a:lnTo>
                <a:lnTo>
                  <a:pt x="26440" y="116240"/>
                </a:lnTo>
                <a:lnTo>
                  <a:pt x="26340" y="116500"/>
                </a:lnTo>
                <a:lnTo>
                  <a:pt x="26290" y="116810"/>
                </a:lnTo>
                <a:lnTo>
                  <a:pt x="26380" y="117070"/>
                </a:lnTo>
                <a:lnTo>
                  <a:pt x="26440" y="117340"/>
                </a:lnTo>
                <a:lnTo>
                  <a:pt x="26430" y="117610"/>
                </a:lnTo>
                <a:lnTo>
                  <a:pt x="26470" y="117830"/>
                </a:lnTo>
                <a:lnTo>
                  <a:pt x="26760" y="118230"/>
                </a:lnTo>
                <a:lnTo>
                  <a:pt x="26770" y="118430"/>
                </a:lnTo>
                <a:lnTo>
                  <a:pt x="26680" y="118700"/>
                </a:lnTo>
                <a:lnTo>
                  <a:pt x="26560" y="118920"/>
                </a:lnTo>
                <a:lnTo>
                  <a:pt x="26540" y="119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Marlborough District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63160" y="65450"/>
                </a:moveTo>
                <a:lnTo>
                  <a:pt x="63280" y="65470"/>
                </a:lnTo>
                <a:lnTo>
                  <a:pt x="63290" y="65540"/>
                </a:lnTo>
                <a:lnTo>
                  <a:pt x="63280" y="65650"/>
                </a:lnTo>
                <a:lnTo>
                  <a:pt x="63310" y="65770"/>
                </a:lnTo>
                <a:lnTo>
                  <a:pt x="63250" y="65890"/>
                </a:lnTo>
                <a:lnTo>
                  <a:pt x="63210" y="66170"/>
                </a:lnTo>
                <a:lnTo>
                  <a:pt x="63160" y="66280"/>
                </a:lnTo>
                <a:lnTo>
                  <a:pt x="63060" y="66350"/>
                </a:lnTo>
                <a:lnTo>
                  <a:pt x="62930" y="66360"/>
                </a:lnTo>
                <a:lnTo>
                  <a:pt x="62800" y="66350"/>
                </a:lnTo>
                <a:lnTo>
                  <a:pt x="62670" y="66350"/>
                </a:lnTo>
                <a:lnTo>
                  <a:pt x="62580" y="66400"/>
                </a:lnTo>
                <a:lnTo>
                  <a:pt x="62400" y="66560"/>
                </a:lnTo>
                <a:lnTo>
                  <a:pt x="62330" y="66610"/>
                </a:lnTo>
                <a:lnTo>
                  <a:pt x="62220" y="66630"/>
                </a:lnTo>
                <a:lnTo>
                  <a:pt x="61860" y="66610"/>
                </a:lnTo>
                <a:lnTo>
                  <a:pt x="61870" y="66610"/>
                </a:lnTo>
                <a:lnTo>
                  <a:pt x="61900" y="66570"/>
                </a:lnTo>
                <a:lnTo>
                  <a:pt x="61980" y="66490"/>
                </a:lnTo>
                <a:lnTo>
                  <a:pt x="62000" y="66480"/>
                </a:lnTo>
                <a:lnTo>
                  <a:pt x="62080" y="66470"/>
                </a:lnTo>
                <a:lnTo>
                  <a:pt x="62240" y="66490"/>
                </a:lnTo>
                <a:lnTo>
                  <a:pt x="62310" y="66450"/>
                </a:lnTo>
                <a:lnTo>
                  <a:pt x="62670" y="66030"/>
                </a:lnTo>
                <a:lnTo>
                  <a:pt x="62790" y="66160"/>
                </a:lnTo>
                <a:lnTo>
                  <a:pt x="62950" y="66100"/>
                </a:lnTo>
                <a:lnTo>
                  <a:pt x="63070" y="65940"/>
                </a:lnTo>
                <a:lnTo>
                  <a:pt x="63060" y="65770"/>
                </a:lnTo>
                <a:lnTo>
                  <a:pt x="62970" y="65820"/>
                </a:lnTo>
                <a:lnTo>
                  <a:pt x="62890" y="65810"/>
                </a:lnTo>
                <a:lnTo>
                  <a:pt x="62820" y="65750"/>
                </a:lnTo>
                <a:lnTo>
                  <a:pt x="62770" y="65640"/>
                </a:lnTo>
                <a:lnTo>
                  <a:pt x="62900" y="65630"/>
                </a:lnTo>
                <a:lnTo>
                  <a:pt x="62990" y="65570"/>
                </a:lnTo>
                <a:lnTo>
                  <a:pt x="63070" y="65490"/>
                </a:lnTo>
                <a:lnTo>
                  <a:pt x="63160" y="65450"/>
                </a:lnTo>
                <a:close/>
                <a:moveTo>
                  <a:pt x="58950" y="63590"/>
                </a:moveTo>
                <a:lnTo>
                  <a:pt x="59030" y="63540"/>
                </a:lnTo>
                <a:lnTo>
                  <a:pt x="59080" y="63470"/>
                </a:lnTo>
                <a:lnTo>
                  <a:pt x="59080" y="63380"/>
                </a:lnTo>
                <a:lnTo>
                  <a:pt x="59050" y="63270"/>
                </a:lnTo>
                <a:lnTo>
                  <a:pt x="58970" y="63360"/>
                </a:lnTo>
                <a:lnTo>
                  <a:pt x="58950" y="63400"/>
                </a:lnTo>
                <a:lnTo>
                  <a:pt x="58910" y="63290"/>
                </a:lnTo>
                <a:lnTo>
                  <a:pt x="58900" y="63170"/>
                </a:lnTo>
                <a:lnTo>
                  <a:pt x="58910" y="63060"/>
                </a:lnTo>
                <a:lnTo>
                  <a:pt x="58950" y="62950"/>
                </a:lnTo>
                <a:lnTo>
                  <a:pt x="59060" y="63050"/>
                </a:lnTo>
                <a:lnTo>
                  <a:pt x="59140" y="63160"/>
                </a:lnTo>
                <a:lnTo>
                  <a:pt x="59240" y="63250"/>
                </a:lnTo>
                <a:lnTo>
                  <a:pt x="59380" y="63270"/>
                </a:lnTo>
                <a:lnTo>
                  <a:pt x="59380" y="63210"/>
                </a:lnTo>
                <a:lnTo>
                  <a:pt x="59300" y="63140"/>
                </a:lnTo>
                <a:lnTo>
                  <a:pt x="59220" y="63040"/>
                </a:lnTo>
                <a:lnTo>
                  <a:pt x="59160" y="62920"/>
                </a:lnTo>
                <a:lnTo>
                  <a:pt x="59140" y="62770"/>
                </a:lnTo>
                <a:lnTo>
                  <a:pt x="59160" y="62630"/>
                </a:lnTo>
                <a:lnTo>
                  <a:pt x="59250" y="62270"/>
                </a:lnTo>
                <a:lnTo>
                  <a:pt x="59290" y="62190"/>
                </a:lnTo>
                <a:lnTo>
                  <a:pt x="59330" y="62210"/>
                </a:lnTo>
                <a:lnTo>
                  <a:pt x="59340" y="62280"/>
                </a:lnTo>
                <a:lnTo>
                  <a:pt x="59360" y="62360"/>
                </a:lnTo>
                <a:lnTo>
                  <a:pt x="59430" y="62380"/>
                </a:lnTo>
                <a:lnTo>
                  <a:pt x="59460" y="62250"/>
                </a:lnTo>
                <a:lnTo>
                  <a:pt x="59500" y="62160"/>
                </a:lnTo>
                <a:lnTo>
                  <a:pt x="59560" y="62120"/>
                </a:lnTo>
                <a:lnTo>
                  <a:pt x="59660" y="62180"/>
                </a:lnTo>
                <a:lnTo>
                  <a:pt x="59660" y="62320"/>
                </a:lnTo>
                <a:lnTo>
                  <a:pt x="59640" y="62490"/>
                </a:lnTo>
                <a:lnTo>
                  <a:pt x="59680" y="62640"/>
                </a:lnTo>
                <a:lnTo>
                  <a:pt x="59730" y="62550"/>
                </a:lnTo>
                <a:lnTo>
                  <a:pt x="59950" y="62480"/>
                </a:lnTo>
                <a:lnTo>
                  <a:pt x="60060" y="62380"/>
                </a:lnTo>
                <a:lnTo>
                  <a:pt x="59820" y="62380"/>
                </a:lnTo>
                <a:lnTo>
                  <a:pt x="59980" y="62240"/>
                </a:lnTo>
                <a:lnTo>
                  <a:pt x="60050" y="62160"/>
                </a:lnTo>
                <a:lnTo>
                  <a:pt x="60110" y="62060"/>
                </a:lnTo>
                <a:lnTo>
                  <a:pt x="60190" y="61790"/>
                </a:lnTo>
                <a:lnTo>
                  <a:pt x="60220" y="61740"/>
                </a:lnTo>
                <a:lnTo>
                  <a:pt x="60260" y="61870"/>
                </a:lnTo>
                <a:lnTo>
                  <a:pt x="60250" y="62010"/>
                </a:lnTo>
                <a:lnTo>
                  <a:pt x="60230" y="62140"/>
                </a:lnTo>
                <a:lnTo>
                  <a:pt x="60160" y="62380"/>
                </a:lnTo>
                <a:lnTo>
                  <a:pt x="60200" y="62470"/>
                </a:lnTo>
                <a:lnTo>
                  <a:pt x="60220" y="62540"/>
                </a:lnTo>
                <a:lnTo>
                  <a:pt x="60180" y="62560"/>
                </a:lnTo>
                <a:lnTo>
                  <a:pt x="60140" y="62590"/>
                </a:lnTo>
                <a:lnTo>
                  <a:pt x="60040" y="62710"/>
                </a:lnTo>
                <a:lnTo>
                  <a:pt x="60010" y="62770"/>
                </a:lnTo>
                <a:lnTo>
                  <a:pt x="59990" y="62860"/>
                </a:lnTo>
                <a:lnTo>
                  <a:pt x="59960" y="63100"/>
                </a:lnTo>
                <a:lnTo>
                  <a:pt x="59920" y="63210"/>
                </a:lnTo>
                <a:lnTo>
                  <a:pt x="59890" y="63220"/>
                </a:lnTo>
                <a:lnTo>
                  <a:pt x="59750" y="63210"/>
                </a:lnTo>
                <a:lnTo>
                  <a:pt x="59710" y="63230"/>
                </a:lnTo>
                <a:lnTo>
                  <a:pt x="59620" y="63350"/>
                </a:lnTo>
                <a:lnTo>
                  <a:pt x="59580" y="63400"/>
                </a:lnTo>
                <a:lnTo>
                  <a:pt x="59410" y="63460"/>
                </a:lnTo>
                <a:lnTo>
                  <a:pt x="59360" y="63490"/>
                </a:lnTo>
                <a:lnTo>
                  <a:pt x="59330" y="63550"/>
                </a:lnTo>
                <a:lnTo>
                  <a:pt x="59310" y="63620"/>
                </a:lnTo>
                <a:lnTo>
                  <a:pt x="59290" y="63660"/>
                </a:lnTo>
                <a:lnTo>
                  <a:pt x="59200" y="63720"/>
                </a:lnTo>
                <a:lnTo>
                  <a:pt x="59100" y="63770"/>
                </a:lnTo>
                <a:lnTo>
                  <a:pt x="58990" y="63770"/>
                </a:lnTo>
                <a:lnTo>
                  <a:pt x="58900" y="63720"/>
                </a:lnTo>
                <a:lnTo>
                  <a:pt x="58930" y="63690"/>
                </a:lnTo>
                <a:lnTo>
                  <a:pt x="58940" y="63660"/>
                </a:lnTo>
                <a:lnTo>
                  <a:pt x="58940" y="63630"/>
                </a:lnTo>
                <a:lnTo>
                  <a:pt x="58950" y="63590"/>
                </a:lnTo>
                <a:close/>
                <a:moveTo>
                  <a:pt x="57580" y="64980"/>
                </a:moveTo>
                <a:lnTo>
                  <a:pt x="57670" y="64930"/>
                </a:lnTo>
                <a:lnTo>
                  <a:pt x="57800" y="64980"/>
                </a:lnTo>
                <a:lnTo>
                  <a:pt x="57910" y="65100"/>
                </a:lnTo>
                <a:lnTo>
                  <a:pt x="57980" y="65270"/>
                </a:lnTo>
                <a:lnTo>
                  <a:pt x="57990" y="65450"/>
                </a:lnTo>
                <a:lnTo>
                  <a:pt x="58040" y="65450"/>
                </a:lnTo>
                <a:lnTo>
                  <a:pt x="58070" y="65360"/>
                </a:lnTo>
                <a:lnTo>
                  <a:pt x="58110" y="65330"/>
                </a:lnTo>
                <a:lnTo>
                  <a:pt x="58140" y="65360"/>
                </a:lnTo>
                <a:lnTo>
                  <a:pt x="58180" y="65450"/>
                </a:lnTo>
                <a:lnTo>
                  <a:pt x="58280" y="65390"/>
                </a:lnTo>
                <a:lnTo>
                  <a:pt x="58180" y="65170"/>
                </a:lnTo>
                <a:lnTo>
                  <a:pt x="58280" y="65060"/>
                </a:lnTo>
                <a:lnTo>
                  <a:pt x="58470" y="65000"/>
                </a:lnTo>
                <a:lnTo>
                  <a:pt x="58640" y="64900"/>
                </a:lnTo>
                <a:lnTo>
                  <a:pt x="58690" y="64800"/>
                </a:lnTo>
                <a:lnTo>
                  <a:pt x="58680" y="64710"/>
                </a:lnTo>
                <a:lnTo>
                  <a:pt x="58630" y="64640"/>
                </a:lnTo>
                <a:lnTo>
                  <a:pt x="58540" y="64610"/>
                </a:lnTo>
                <a:lnTo>
                  <a:pt x="58270" y="64810"/>
                </a:lnTo>
                <a:lnTo>
                  <a:pt x="58220" y="64780"/>
                </a:lnTo>
                <a:lnTo>
                  <a:pt x="58220" y="64650"/>
                </a:lnTo>
                <a:lnTo>
                  <a:pt x="58230" y="64600"/>
                </a:lnTo>
                <a:lnTo>
                  <a:pt x="58350" y="64450"/>
                </a:lnTo>
                <a:lnTo>
                  <a:pt x="58410" y="64400"/>
                </a:lnTo>
                <a:lnTo>
                  <a:pt x="58570" y="64320"/>
                </a:lnTo>
                <a:lnTo>
                  <a:pt x="58640" y="64260"/>
                </a:lnTo>
                <a:lnTo>
                  <a:pt x="58710" y="64230"/>
                </a:lnTo>
                <a:lnTo>
                  <a:pt x="59070" y="64170"/>
                </a:lnTo>
                <a:lnTo>
                  <a:pt x="59110" y="64130"/>
                </a:lnTo>
                <a:lnTo>
                  <a:pt x="59260" y="63880"/>
                </a:lnTo>
                <a:lnTo>
                  <a:pt x="59440" y="63760"/>
                </a:lnTo>
                <a:lnTo>
                  <a:pt x="59410" y="64190"/>
                </a:lnTo>
                <a:lnTo>
                  <a:pt x="59580" y="64230"/>
                </a:lnTo>
                <a:lnTo>
                  <a:pt x="59610" y="64200"/>
                </a:lnTo>
                <a:lnTo>
                  <a:pt x="59820" y="63980"/>
                </a:lnTo>
                <a:lnTo>
                  <a:pt x="59840" y="63930"/>
                </a:lnTo>
                <a:lnTo>
                  <a:pt x="59860" y="63810"/>
                </a:lnTo>
                <a:lnTo>
                  <a:pt x="59870" y="63780"/>
                </a:lnTo>
                <a:lnTo>
                  <a:pt x="59910" y="63760"/>
                </a:lnTo>
                <a:lnTo>
                  <a:pt x="60010" y="63720"/>
                </a:lnTo>
                <a:lnTo>
                  <a:pt x="60360" y="63530"/>
                </a:lnTo>
                <a:lnTo>
                  <a:pt x="60420" y="63520"/>
                </a:lnTo>
                <a:lnTo>
                  <a:pt x="60500" y="63520"/>
                </a:lnTo>
                <a:lnTo>
                  <a:pt x="60580" y="63540"/>
                </a:lnTo>
                <a:lnTo>
                  <a:pt x="60640" y="63590"/>
                </a:lnTo>
                <a:lnTo>
                  <a:pt x="60720" y="63830"/>
                </a:lnTo>
                <a:lnTo>
                  <a:pt x="60600" y="63870"/>
                </a:lnTo>
                <a:lnTo>
                  <a:pt x="60260" y="63780"/>
                </a:lnTo>
                <a:lnTo>
                  <a:pt x="60300" y="63900"/>
                </a:lnTo>
                <a:lnTo>
                  <a:pt x="60260" y="63970"/>
                </a:lnTo>
                <a:lnTo>
                  <a:pt x="60190" y="64040"/>
                </a:lnTo>
                <a:lnTo>
                  <a:pt x="60160" y="64170"/>
                </a:lnTo>
                <a:lnTo>
                  <a:pt x="60080" y="64140"/>
                </a:lnTo>
                <a:lnTo>
                  <a:pt x="60000" y="64130"/>
                </a:lnTo>
                <a:lnTo>
                  <a:pt x="59930" y="64160"/>
                </a:lnTo>
                <a:lnTo>
                  <a:pt x="59870" y="64230"/>
                </a:lnTo>
                <a:lnTo>
                  <a:pt x="59910" y="64290"/>
                </a:lnTo>
                <a:lnTo>
                  <a:pt x="59920" y="64320"/>
                </a:lnTo>
                <a:lnTo>
                  <a:pt x="59950" y="64350"/>
                </a:lnTo>
                <a:lnTo>
                  <a:pt x="60010" y="64360"/>
                </a:lnTo>
                <a:lnTo>
                  <a:pt x="59890" y="64470"/>
                </a:lnTo>
                <a:lnTo>
                  <a:pt x="59660" y="64550"/>
                </a:lnTo>
                <a:lnTo>
                  <a:pt x="59440" y="64560"/>
                </a:lnTo>
                <a:lnTo>
                  <a:pt x="59340" y="64450"/>
                </a:lnTo>
                <a:lnTo>
                  <a:pt x="59230" y="64440"/>
                </a:lnTo>
                <a:lnTo>
                  <a:pt x="59030" y="64470"/>
                </a:lnTo>
                <a:lnTo>
                  <a:pt x="58920" y="64560"/>
                </a:lnTo>
                <a:lnTo>
                  <a:pt x="59100" y="64750"/>
                </a:lnTo>
                <a:lnTo>
                  <a:pt x="59000" y="64820"/>
                </a:lnTo>
                <a:lnTo>
                  <a:pt x="58920" y="64890"/>
                </a:lnTo>
                <a:lnTo>
                  <a:pt x="58930" y="64960"/>
                </a:lnTo>
                <a:lnTo>
                  <a:pt x="59050" y="65000"/>
                </a:lnTo>
                <a:lnTo>
                  <a:pt x="59020" y="65120"/>
                </a:lnTo>
                <a:lnTo>
                  <a:pt x="58980" y="65230"/>
                </a:lnTo>
                <a:lnTo>
                  <a:pt x="58920" y="65320"/>
                </a:lnTo>
                <a:lnTo>
                  <a:pt x="58850" y="65390"/>
                </a:lnTo>
                <a:lnTo>
                  <a:pt x="58910" y="65460"/>
                </a:lnTo>
                <a:lnTo>
                  <a:pt x="58990" y="65490"/>
                </a:lnTo>
                <a:lnTo>
                  <a:pt x="59060" y="65440"/>
                </a:lnTo>
                <a:lnTo>
                  <a:pt x="59100" y="65290"/>
                </a:lnTo>
                <a:lnTo>
                  <a:pt x="59260" y="65050"/>
                </a:lnTo>
                <a:lnTo>
                  <a:pt x="59260" y="65000"/>
                </a:lnTo>
                <a:lnTo>
                  <a:pt x="59730" y="64920"/>
                </a:lnTo>
                <a:lnTo>
                  <a:pt x="59980" y="64910"/>
                </a:lnTo>
                <a:lnTo>
                  <a:pt x="60160" y="65000"/>
                </a:lnTo>
                <a:lnTo>
                  <a:pt x="60080" y="64990"/>
                </a:lnTo>
                <a:lnTo>
                  <a:pt x="60020" y="65010"/>
                </a:lnTo>
                <a:lnTo>
                  <a:pt x="59980" y="65070"/>
                </a:lnTo>
                <a:lnTo>
                  <a:pt x="59970" y="65160"/>
                </a:lnTo>
                <a:lnTo>
                  <a:pt x="59940" y="65250"/>
                </a:lnTo>
                <a:lnTo>
                  <a:pt x="59890" y="65240"/>
                </a:lnTo>
                <a:lnTo>
                  <a:pt x="59820" y="65210"/>
                </a:lnTo>
                <a:lnTo>
                  <a:pt x="59770" y="65200"/>
                </a:lnTo>
                <a:lnTo>
                  <a:pt x="59730" y="65180"/>
                </a:lnTo>
                <a:lnTo>
                  <a:pt x="59690" y="65150"/>
                </a:lnTo>
                <a:lnTo>
                  <a:pt x="59640" y="65150"/>
                </a:lnTo>
                <a:lnTo>
                  <a:pt x="59630" y="65220"/>
                </a:lnTo>
                <a:lnTo>
                  <a:pt x="59630" y="65260"/>
                </a:lnTo>
                <a:lnTo>
                  <a:pt x="59670" y="65320"/>
                </a:lnTo>
                <a:lnTo>
                  <a:pt x="59680" y="65360"/>
                </a:lnTo>
                <a:lnTo>
                  <a:pt x="59670" y="65450"/>
                </a:lnTo>
                <a:lnTo>
                  <a:pt x="59640" y="65490"/>
                </a:lnTo>
                <a:lnTo>
                  <a:pt x="59590" y="65490"/>
                </a:lnTo>
                <a:lnTo>
                  <a:pt x="59530" y="65450"/>
                </a:lnTo>
                <a:lnTo>
                  <a:pt x="59480" y="65670"/>
                </a:lnTo>
                <a:lnTo>
                  <a:pt x="59380" y="65730"/>
                </a:lnTo>
                <a:lnTo>
                  <a:pt x="59270" y="65770"/>
                </a:lnTo>
                <a:lnTo>
                  <a:pt x="59190" y="65910"/>
                </a:lnTo>
                <a:lnTo>
                  <a:pt x="59300" y="65910"/>
                </a:lnTo>
                <a:lnTo>
                  <a:pt x="59430" y="65960"/>
                </a:lnTo>
                <a:lnTo>
                  <a:pt x="59540" y="66060"/>
                </a:lnTo>
                <a:lnTo>
                  <a:pt x="59580" y="66190"/>
                </a:lnTo>
                <a:lnTo>
                  <a:pt x="59570" y="66290"/>
                </a:lnTo>
                <a:lnTo>
                  <a:pt x="59500" y="66500"/>
                </a:lnTo>
                <a:lnTo>
                  <a:pt x="59480" y="66610"/>
                </a:lnTo>
                <a:lnTo>
                  <a:pt x="59390" y="66720"/>
                </a:lnTo>
                <a:lnTo>
                  <a:pt x="59190" y="66820"/>
                </a:lnTo>
                <a:lnTo>
                  <a:pt x="58810" y="66940"/>
                </a:lnTo>
                <a:lnTo>
                  <a:pt x="58830" y="67040"/>
                </a:lnTo>
                <a:lnTo>
                  <a:pt x="58880" y="67120"/>
                </a:lnTo>
                <a:lnTo>
                  <a:pt x="58940" y="67160"/>
                </a:lnTo>
                <a:lnTo>
                  <a:pt x="59000" y="67190"/>
                </a:lnTo>
                <a:lnTo>
                  <a:pt x="59740" y="66750"/>
                </a:lnTo>
                <a:lnTo>
                  <a:pt x="60010" y="66670"/>
                </a:lnTo>
                <a:lnTo>
                  <a:pt x="60010" y="66610"/>
                </a:lnTo>
                <a:lnTo>
                  <a:pt x="59910" y="66580"/>
                </a:lnTo>
                <a:lnTo>
                  <a:pt x="59810" y="66580"/>
                </a:lnTo>
                <a:lnTo>
                  <a:pt x="59730" y="66560"/>
                </a:lnTo>
                <a:lnTo>
                  <a:pt x="59680" y="66480"/>
                </a:lnTo>
                <a:lnTo>
                  <a:pt x="59970" y="66440"/>
                </a:lnTo>
                <a:lnTo>
                  <a:pt x="60120" y="66450"/>
                </a:lnTo>
                <a:lnTo>
                  <a:pt x="60230" y="66510"/>
                </a:lnTo>
                <a:lnTo>
                  <a:pt x="60340" y="66560"/>
                </a:lnTo>
                <a:lnTo>
                  <a:pt x="60510" y="66530"/>
                </a:lnTo>
                <a:lnTo>
                  <a:pt x="60680" y="66480"/>
                </a:lnTo>
                <a:lnTo>
                  <a:pt x="60790" y="66420"/>
                </a:lnTo>
                <a:lnTo>
                  <a:pt x="60750" y="66390"/>
                </a:lnTo>
                <a:lnTo>
                  <a:pt x="60640" y="66280"/>
                </a:lnTo>
                <a:lnTo>
                  <a:pt x="61060" y="66320"/>
                </a:lnTo>
                <a:lnTo>
                  <a:pt x="61260" y="66270"/>
                </a:lnTo>
                <a:lnTo>
                  <a:pt x="61420" y="66100"/>
                </a:lnTo>
                <a:lnTo>
                  <a:pt x="60620" y="66120"/>
                </a:lnTo>
                <a:lnTo>
                  <a:pt x="60500" y="66160"/>
                </a:lnTo>
                <a:lnTo>
                  <a:pt x="60480" y="66190"/>
                </a:lnTo>
                <a:lnTo>
                  <a:pt x="60480" y="66230"/>
                </a:lnTo>
                <a:lnTo>
                  <a:pt x="60470" y="66270"/>
                </a:lnTo>
                <a:lnTo>
                  <a:pt x="60400" y="66280"/>
                </a:lnTo>
                <a:lnTo>
                  <a:pt x="60360" y="66280"/>
                </a:lnTo>
                <a:lnTo>
                  <a:pt x="60320" y="66270"/>
                </a:lnTo>
                <a:lnTo>
                  <a:pt x="60290" y="66260"/>
                </a:lnTo>
                <a:lnTo>
                  <a:pt x="60260" y="66220"/>
                </a:lnTo>
                <a:lnTo>
                  <a:pt x="60300" y="66100"/>
                </a:lnTo>
                <a:lnTo>
                  <a:pt x="59930" y="66260"/>
                </a:lnTo>
                <a:lnTo>
                  <a:pt x="59740" y="66250"/>
                </a:lnTo>
                <a:lnTo>
                  <a:pt x="59680" y="65960"/>
                </a:lnTo>
                <a:lnTo>
                  <a:pt x="59710" y="65810"/>
                </a:lnTo>
                <a:lnTo>
                  <a:pt x="59790" y="65730"/>
                </a:lnTo>
                <a:lnTo>
                  <a:pt x="59880" y="65660"/>
                </a:lnTo>
                <a:lnTo>
                  <a:pt x="59970" y="65590"/>
                </a:lnTo>
                <a:lnTo>
                  <a:pt x="59980" y="65530"/>
                </a:lnTo>
                <a:lnTo>
                  <a:pt x="59970" y="65460"/>
                </a:lnTo>
                <a:lnTo>
                  <a:pt x="59960" y="65410"/>
                </a:lnTo>
                <a:lnTo>
                  <a:pt x="60020" y="65390"/>
                </a:lnTo>
                <a:lnTo>
                  <a:pt x="60080" y="65380"/>
                </a:lnTo>
                <a:lnTo>
                  <a:pt x="60110" y="65350"/>
                </a:lnTo>
                <a:lnTo>
                  <a:pt x="60120" y="65290"/>
                </a:lnTo>
                <a:lnTo>
                  <a:pt x="60110" y="65200"/>
                </a:lnTo>
                <a:lnTo>
                  <a:pt x="60360" y="65250"/>
                </a:lnTo>
                <a:lnTo>
                  <a:pt x="60280" y="65400"/>
                </a:lnTo>
                <a:lnTo>
                  <a:pt x="60260" y="65550"/>
                </a:lnTo>
                <a:lnTo>
                  <a:pt x="60300" y="65840"/>
                </a:lnTo>
                <a:lnTo>
                  <a:pt x="60430" y="65610"/>
                </a:lnTo>
                <a:lnTo>
                  <a:pt x="60490" y="65430"/>
                </a:lnTo>
                <a:lnTo>
                  <a:pt x="60580" y="65330"/>
                </a:lnTo>
                <a:lnTo>
                  <a:pt x="60790" y="65320"/>
                </a:lnTo>
                <a:lnTo>
                  <a:pt x="60680" y="65140"/>
                </a:lnTo>
                <a:lnTo>
                  <a:pt x="60640" y="65050"/>
                </a:lnTo>
                <a:lnTo>
                  <a:pt x="60760" y="64860"/>
                </a:lnTo>
                <a:lnTo>
                  <a:pt x="60770" y="64720"/>
                </a:lnTo>
                <a:lnTo>
                  <a:pt x="60710" y="64620"/>
                </a:lnTo>
                <a:lnTo>
                  <a:pt x="60590" y="64610"/>
                </a:lnTo>
                <a:lnTo>
                  <a:pt x="60550" y="64710"/>
                </a:lnTo>
                <a:lnTo>
                  <a:pt x="60520" y="64850"/>
                </a:lnTo>
                <a:lnTo>
                  <a:pt x="60470" y="64950"/>
                </a:lnTo>
                <a:lnTo>
                  <a:pt x="60380" y="64900"/>
                </a:lnTo>
                <a:lnTo>
                  <a:pt x="60160" y="64670"/>
                </a:lnTo>
                <a:lnTo>
                  <a:pt x="60110" y="64560"/>
                </a:lnTo>
                <a:lnTo>
                  <a:pt x="60360" y="64560"/>
                </a:lnTo>
                <a:lnTo>
                  <a:pt x="60300" y="64440"/>
                </a:lnTo>
                <a:lnTo>
                  <a:pt x="60290" y="64340"/>
                </a:lnTo>
                <a:lnTo>
                  <a:pt x="60340" y="64310"/>
                </a:lnTo>
                <a:lnTo>
                  <a:pt x="60450" y="64360"/>
                </a:lnTo>
                <a:lnTo>
                  <a:pt x="60460" y="64160"/>
                </a:lnTo>
                <a:lnTo>
                  <a:pt x="60580" y="64220"/>
                </a:lnTo>
                <a:lnTo>
                  <a:pt x="60840" y="64490"/>
                </a:lnTo>
                <a:lnTo>
                  <a:pt x="60990" y="64590"/>
                </a:lnTo>
                <a:lnTo>
                  <a:pt x="61140" y="64630"/>
                </a:lnTo>
                <a:lnTo>
                  <a:pt x="61270" y="64590"/>
                </a:lnTo>
                <a:lnTo>
                  <a:pt x="61380" y="64420"/>
                </a:lnTo>
                <a:lnTo>
                  <a:pt x="61500" y="64540"/>
                </a:lnTo>
                <a:lnTo>
                  <a:pt x="61620" y="64490"/>
                </a:lnTo>
                <a:lnTo>
                  <a:pt x="61680" y="64340"/>
                </a:lnTo>
                <a:lnTo>
                  <a:pt x="61660" y="64170"/>
                </a:lnTo>
                <a:lnTo>
                  <a:pt x="61760" y="64200"/>
                </a:lnTo>
                <a:lnTo>
                  <a:pt x="61880" y="64310"/>
                </a:lnTo>
                <a:lnTo>
                  <a:pt x="61960" y="64450"/>
                </a:lnTo>
                <a:lnTo>
                  <a:pt x="62000" y="64590"/>
                </a:lnTo>
                <a:lnTo>
                  <a:pt x="62000" y="64700"/>
                </a:lnTo>
                <a:lnTo>
                  <a:pt x="61990" y="64760"/>
                </a:lnTo>
                <a:lnTo>
                  <a:pt x="61960" y="64800"/>
                </a:lnTo>
                <a:lnTo>
                  <a:pt x="61810" y="64820"/>
                </a:lnTo>
                <a:lnTo>
                  <a:pt x="61770" y="64860"/>
                </a:lnTo>
                <a:lnTo>
                  <a:pt x="61770" y="64920"/>
                </a:lnTo>
                <a:lnTo>
                  <a:pt x="61810" y="65000"/>
                </a:lnTo>
                <a:lnTo>
                  <a:pt x="61930" y="65120"/>
                </a:lnTo>
                <a:lnTo>
                  <a:pt x="62070" y="65070"/>
                </a:lnTo>
                <a:lnTo>
                  <a:pt x="62190" y="64940"/>
                </a:lnTo>
                <a:lnTo>
                  <a:pt x="62340" y="64750"/>
                </a:lnTo>
                <a:lnTo>
                  <a:pt x="62620" y="64460"/>
                </a:lnTo>
                <a:lnTo>
                  <a:pt x="62720" y="64420"/>
                </a:lnTo>
                <a:lnTo>
                  <a:pt x="62780" y="64540"/>
                </a:lnTo>
                <a:lnTo>
                  <a:pt x="62720" y="64700"/>
                </a:lnTo>
                <a:lnTo>
                  <a:pt x="62360" y="65290"/>
                </a:lnTo>
                <a:lnTo>
                  <a:pt x="62320" y="65380"/>
                </a:lnTo>
                <a:lnTo>
                  <a:pt x="62310" y="65560"/>
                </a:lnTo>
                <a:lnTo>
                  <a:pt x="62290" y="65640"/>
                </a:lnTo>
                <a:lnTo>
                  <a:pt x="62270" y="65620"/>
                </a:lnTo>
                <a:lnTo>
                  <a:pt x="62170" y="65680"/>
                </a:lnTo>
                <a:lnTo>
                  <a:pt x="62080" y="65750"/>
                </a:lnTo>
                <a:lnTo>
                  <a:pt x="62100" y="65770"/>
                </a:lnTo>
                <a:lnTo>
                  <a:pt x="62070" y="65800"/>
                </a:lnTo>
                <a:lnTo>
                  <a:pt x="62000" y="65840"/>
                </a:lnTo>
                <a:lnTo>
                  <a:pt x="61930" y="65830"/>
                </a:lnTo>
                <a:lnTo>
                  <a:pt x="61900" y="65740"/>
                </a:lnTo>
                <a:lnTo>
                  <a:pt x="61900" y="65360"/>
                </a:lnTo>
                <a:lnTo>
                  <a:pt x="61880" y="65310"/>
                </a:lnTo>
                <a:lnTo>
                  <a:pt x="61830" y="65380"/>
                </a:lnTo>
                <a:lnTo>
                  <a:pt x="61780" y="65490"/>
                </a:lnTo>
                <a:lnTo>
                  <a:pt x="61760" y="65590"/>
                </a:lnTo>
                <a:lnTo>
                  <a:pt x="61650" y="65540"/>
                </a:lnTo>
                <a:lnTo>
                  <a:pt x="61650" y="65620"/>
                </a:lnTo>
                <a:lnTo>
                  <a:pt x="61700" y="65740"/>
                </a:lnTo>
                <a:lnTo>
                  <a:pt x="61760" y="65840"/>
                </a:lnTo>
                <a:lnTo>
                  <a:pt x="61910" y="66000"/>
                </a:lnTo>
                <a:lnTo>
                  <a:pt x="61960" y="66080"/>
                </a:lnTo>
                <a:lnTo>
                  <a:pt x="62000" y="66220"/>
                </a:lnTo>
                <a:lnTo>
                  <a:pt x="61970" y="66240"/>
                </a:lnTo>
                <a:lnTo>
                  <a:pt x="61880" y="66270"/>
                </a:lnTo>
                <a:lnTo>
                  <a:pt x="61860" y="66280"/>
                </a:lnTo>
                <a:lnTo>
                  <a:pt x="61850" y="66260"/>
                </a:lnTo>
                <a:lnTo>
                  <a:pt x="61710" y="66350"/>
                </a:lnTo>
                <a:lnTo>
                  <a:pt x="61650" y="66410"/>
                </a:lnTo>
                <a:lnTo>
                  <a:pt x="61620" y="66470"/>
                </a:lnTo>
                <a:lnTo>
                  <a:pt x="61570" y="66530"/>
                </a:lnTo>
                <a:lnTo>
                  <a:pt x="61470" y="66550"/>
                </a:lnTo>
                <a:lnTo>
                  <a:pt x="61100" y="66550"/>
                </a:lnTo>
                <a:lnTo>
                  <a:pt x="60910" y="66600"/>
                </a:lnTo>
                <a:lnTo>
                  <a:pt x="60790" y="66740"/>
                </a:lnTo>
                <a:lnTo>
                  <a:pt x="60710" y="66680"/>
                </a:lnTo>
                <a:lnTo>
                  <a:pt x="60620" y="66660"/>
                </a:lnTo>
                <a:lnTo>
                  <a:pt x="60550" y="66700"/>
                </a:lnTo>
                <a:lnTo>
                  <a:pt x="60500" y="66800"/>
                </a:lnTo>
                <a:lnTo>
                  <a:pt x="60390" y="66760"/>
                </a:lnTo>
                <a:lnTo>
                  <a:pt x="60260" y="66790"/>
                </a:lnTo>
                <a:lnTo>
                  <a:pt x="60140" y="66870"/>
                </a:lnTo>
                <a:lnTo>
                  <a:pt x="60040" y="66960"/>
                </a:lnTo>
                <a:lnTo>
                  <a:pt x="60010" y="67080"/>
                </a:lnTo>
                <a:lnTo>
                  <a:pt x="60180" y="67070"/>
                </a:lnTo>
                <a:lnTo>
                  <a:pt x="60380" y="67010"/>
                </a:lnTo>
                <a:lnTo>
                  <a:pt x="60450" y="66960"/>
                </a:lnTo>
                <a:lnTo>
                  <a:pt x="60610" y="67020"/>
                </a:lnTo>
                <a:lnTo>
                  <a:pt x="60710" y="66970"/>
                </a:lnTo>
                <a:lnTo>
                  <a:pt x="60810" y="66890"/>
                </a:lnTo>
                <a:lnTo>
                  <a:pt x="60940" y="66800"/>
                </a:lnTo>
                <a:lnTo>
                  <a:pt x="61020" y="66800"/>
                </a:lnTo>
                <a:lnTo>
                  <a:pt x="61090" y="66820"/>
                </a:lnTo>
                <a:lnTo>
                  <a:pt x="61170" y="66830"/>
                </a:lnTo>
                <a:lnTo>
                  <a:pt x="61310" y="66730"/>
                </a:lnTo>
                <a:lnTo>
                  <a:pt x="61450" y="66700"/>
                </a:lnTo>
                <a:lnTo>
                  <a:pt x="61520" y="66670"/>
                </a:lnTo>
                <a:lnTo>
                  <a:pt x="61590" y="66760"/>
                </a:lnTo>
                <a:lnTo>
                  <a:pt x="61690" y="66850"/>
                </a:lnTo>
                <a:lnTo>
                  <a:pt x="61790" y="66910"/>
                </a:lnTo>
                <a:lnTo>
                  <a:pt x="61880" y="66940"/>
                </a:lnTo>
                <a:lnTo>
                  <a:pt x="61970" y="66910"/>
                </a:lnTo>
                <a:lnTo>
                  <a:pt x="62070" y="66820"/>
                </a:lnTo>
                <a:lnTo>
                  <a:pt x="62140" y="66800"/>
                </a:lnTo>
                <a:lnTo>
                  <a:pt x="62330" y="66780"/>
                </a:lnTo>
                <a:lnTo>
                  <a:pt x="62480" y="66710"/>
                </a:lnTo>
                <a:lnTo>
                  <a:pt x="62770" y="66480"/>
                </a:lnTo>
                <a:lnTo>
                  <a:pt x="62680" y="66720"/>
                </a:lnTo>
                <a:lnTo>
                  <a:pt x="62570" y="66940"/>
                </a:lnTo>
                <a:lnTo>
                  <a:pt x="62520" y="67000"/>
                </a:lnTo>
                <a:lnTo>
                  <a:pt x="62380" y="67130"/>
                </a:lnTo>
                <a:lnTo>
                  <a:pt x="62310" y="67220"/>
                </a:lnTo>
                <a:lnTo>
                  <a:pt x="62280" y="67310"/>
                </a:lnTo>
                <a:lnTo>
                  <a:pt x="62250" y="67400"/>
                </a:lnTo>
                <a:lnTo>
                  <a:pt x="62200" y="67480"/>
                </a:lnTo>
                <a:lnTo>
                  <a:pt x="61980" y="67540"/>
                </a:lnTo>
                <a:lnTo>
                  <a:pt x="61820" y="67670"/>
                </a:lnTo>
                <a:lnTo>
                  <a:pt x="61710" y="67710"/>
                </a:lnTo>
                <a:lnTo>
                  <a:pt x="61750" y="67610"/>
                </a:lnTo>
                <a:lnTo>
                  <a:pt x="61870" y="67410"/>
                </a:lnTo>
                <a:lnTo>
                  <a:pt x="61880" y="67350"/>
                </a:lnTo>
                <a:lnTo>
                  <a:pt x="61810" y="67330"/>
                </a:lnTo>
                <a:lnTo>
                  <a:pt x="61660" y="67470"/>
                </a:lnTo>
                <a:lnTo>
                  <a:pt x="61570" y="67450"/>
                </a:lnTo>
                <a:lnTo>
                  <a:pt x="61610" y="67310"/>
                </a:lnTo>
                <a:lnTo>
                  <a:pt x="61410" y="67460"/>
                </a:lnTo>
                <a:lnTo>
                  <a:pt x="61280" y="67690"/>
                </a:lnTo>
                <a:lnTo>
                  <a:pt x="61160" y="67960"/>
                </a:lnTo>
                <a:lnTo>
                  <a:pt x="61030" y="68210"/>
                </a:lnTo>
                <a:lnTo>
                  <a:pt x="60860" y="68440"/>
                </a:lnTo>
                <a:lnTo>
                  <a:pt x="60830" y="68560"/>
                </a:lnTo>
                <a:lnTo>
                  <a:pt x="60840" y="68730"/>
                </a:lnTo>
                <a:lnTo>
                  <a:pt x="60920" y="69020"/>
                </a:lnTo>
                <a:lnTo>
                  <a:pt x="60930" y="69160"/>
                </a:lnTo>
                <a:lnTo>
                  <a:pt x="60880" y="69310"/>
                </a:lnTo>
                <a:lnTo>
                  <a:pt x="61010" y="69340"/>
                </a:lnTo>
                <a:lnTo>
                  <a:pt x="61100" y="69460"/>
                </a:lnTo>
                <a:lnTo>
                  <a:pt x="61130" y="69580"/>
                </a:lnTo>
                <a:lnTo>
                  <a:pt x="61110" y="69640"/>
                </a:lnTo>
                <a:lnTo>
                  <a:pt x="61130" y="69680"/>
                </a:lnTo>
                <a:lnTo>
                  <a:pt x="61210" y="69730"/>
                </a:lnTo>
                <a:lnTo>
                  <a:pt x="61290" y="69700"/>
                </a:lnTo>
                <a:lnTo>
                  <a:pt x="61320" y="69510"/>
                </a:lnTo>
                <a:lnTo>
                  <a:pt x="61280" y="69470"/>
                </a:lnTo>
                <a:lnTo>
                  <a:pt x="61220" y="69280"/>
                </a:lnTo>
                <a:lnTo>
                  <a:pt x="61200" y="69130"/>
                </a:lnTo>
                <a:lnTo>
                  <a:pt x="61300" y="69220"/>
                </a:lnTo>
                <a:lnTo>
                  <a:pt x="61690" y="69890"/>
                </a:lnTo>
                <a:lnTo>
                  <a:pt x="61700" y="70020"/>
                </a:lnTo>
                <a:lnTo>
                  <a:pt x="61740" y="70140"/>
                </a:lnTo>
                <a:lnTo>
                  <a:pt x="61770" y="70240"/>
                </a:lnTo>
                <a:lnTo>
                  <a:pt x="61810" y="70410"/>
                </a:lnTo>
                <a:lnTo>
                  <a:pt x="61810" y="70510"/>
                </a:lnTo>
                <a:lnTo>
                  <a:pt x="61960" y="71030"/>
                </a:lnTo>
                <a:lnTo>
                  <a:pt x="62000" y="71090"/>
                </a:lnTo>
                <a:lnTo>
                  <a:pt x="62070" y="71260"/>
                </a:lnTo>
                <a:lnTo>
                  <a:pt x="62220" y="71350"/>
                </a:lnTo>
                <a:lnTo>
                  <a:pt x="62400" y="71370"/>
                </a:lnTo>
                <a:lnTo>
                  <a:pt x="62530" y="71320"/>
                </a:lnTo>
                <a:lnTo>
                  <a:pt x="62490" y="71550"/>
                </a:lnTo>
                <a:lnTo>
                  <a:pt x="61990" y="72520"/>
                </a:lnTo>
                <a:lnTo>
                  <a:pt x="61870" y="72700"/>
                </a:lnTo>
                <a:lnTo>
                  <a:pt x="61050" y="73590"/>
                </a:lnTo>
                <a:lnTo>
                  <a:pt x="60840" y="73330"/>
                </a:lnTo>
                <a:lnTo>
                  <a:pt x="60800" y="73280"/>
                </a:lnTo>
                <a:lnTo>
                  <a:pt x="60720" y="73240"/>
                </a:lnTo>
                <a:lnTo>
                  <a:pt x="60620" y="73230"/>
                </a:lnTo>
                <a:lnTo>
                  <a:pt x="60490" y="73240"/>
                </a:lnTo>
                <a:lnTo>
                  <a:pt x="60280" y="73190"/>
                </a:lnTo>
                <a:lnTo>
                  <a:pt x="60190" y="73150"/>
                </a:lnTo>
                <a:lnTo>
                  <a:pt x="60100" y="73090"/>
                </a:lnTo>
                <a:lnTo>
                  <a:pt x="59990" y="73070"/>
                </a:lnTo>
                <a:lnTo>
                  <a:pt x="59860" y="73080"/>
                </a:lnTo>
                <a:lnTo>
                  <a:pt x="59270" y="73210"/>
                </a:lnTo>
                <a:lnTo>
                  <a:pt x="59130" y="73270"/>
                </a:lnTo>
                <a:lnTo>
                  <a:pt x="59050" y="73360"/>
                </a:lnTo>
                <a:lnTo>
                  <a:pt x="58960" y="73410"/>
                </a:lnTo>
                <a:lnTo>
                  <a:pt x="58890" y="73360"/>
                </a:lnTo>
                <a:lnTo>
                  <a:pt x="58820" y="73240"/>
                </a:lnTo>
                <a:lnTo>
                  <a:pt x="58720" y="73130"/>
                </a:lnTo>
                <a:lnTo>
                  <a:pt x="58590" y="73080"/>
                </a:lnTo>
                <a:lnTo>
                  <a:pt x="58500" y="73190"/>
                </a:lnTo>
                <a:lnTo>
                  <a:pt x="58380" y="73490"/>
                </a:lnTo>
                <a:lnTo>
                  <a:pt x="58270" y="73590"/>
                </a:lnTo>
                <a:lnTo>
                  <a:pt x="58130" y="73690"/>
                </a:lnTo>
                <a:lnTo>
                  <a:pt x="58010" y="73790"/>
                </a:lnTo>
                <a:lnTo>
                  <a:pt x="57840" y="73900"/>
                </a:lnTo>
                <a:lnTo>
                  <a:pt x="57700" y="73940"/>
                </a:lnTo>
                <a:lnTo>
                  <a:pt x="57560" y="74060"/>
                </a:lnTo>
                <a:lnTo>
                  <a:pt x="57380" y="74170"/>
                </a:lnTo>
                <a:lnTo>
                  <a:pt x="56930" y="74570"/>
                </a:lnTo>
                <a:lnTo>
                  <a:pt x="56740" y="75110"/>
                </a:lnTo>
                <a:lnTo>
                  <a:pt x="56720" y="75380"/>
                </a:lnTo>
                <a:lnTo>
                  <a:pt x="56650" y="75520"/>
                </a:lnTo>
                <a:lnTo>
                  <a:pt x="56600" y="75670"/>
                </a:lnTo>
                <a:lnTo>
                  <a:pt x="56500" y="75780"/>
                </a:lnTo>
                <a:lnTo>
                  <a:pt x="55850" y="76040"/>
                </a:lnTo>
                <a:lnTo>
                  <a:pt x="55620" y="76170"/>
                </a:lnTo>
                <a:lnTo>
                  <a:pt x="55240" y="76550"/>
                </a:lnTo>
                <a:lnTo>
                  <a:pt x="55010" y="76740"/>
                </a:lnTo>
                <a:lnTo>
                  <a:pt x="54830" y="76920"/>
                </a:lnTo>
                <a:lnTo>
                  <a:pt x="54750" y="77050"/>
                </a:lnTo>
                <a:lnTo>
                  <a:pt x="54930" y="77190"/>
                </a:lnTo>
                <a:lnTo>
                  <a:pt x="54930" y="77310"/>
                </a:lnTo>
                <a:lnTo>
                  <a:pt x="54790" y="77610"/>
                </a:lnTo>
                <a:lnTo>
                  <a:pt x="54620" y="77800"/>
                </a:lnTo>
                <a:lnTo>
                  <a:pt x="54490" y="77990"/>
                </a:lnTo>
                <a:lnTo>
                  <a:pt x="54360" y="78080"/>
                </a:lnTo>
                <a:lnTo>
                  <a:pt x="54230" y="78100"/>
                </a:lnTo>
                <a:lnTo>
                  <a:pt x="53960" y="78270"/>
                </a:lnTo>
                <a:lnTo>
                  <a:pt x="53870" y="78370"/>
                </a:lnTo>
                <a:lnTo>
                  <a:pt x="53740" y="78370"/>
                </a:lnTo>
                <a:lnTo>
                  <a:pt x="53560" y="78190"/>
                </a:lnTo>
                <a:lnTo>
                  <a:pt x="53450" y="78140"/>
                </a:lnTo>
                <a:lnTo>
                  <a:pt x="53330" y="78100"/>
                </a:lnTo>
                <a:lnTo>
                  <a:pt x="53250" y="78040"/>
                </a:lnTo>
                <a:lnTo>
                  <a:pt x="53260" y="77920"/>
                </a:lnTo>
                <a:lnTo>
                  <a:pt x="53300" y="77780"/>
                </a:lnTo>
                <a:lnTo>
                  <a:pt x="53310" y="77640"/>
                </a:lnTo>
                <a:lnTo>
                  <a:pt x="53030" y="77410"/>
                </a:lnTo>
                <a:lnTo>
                  <a:pt x="52990" y="77340"/>
                </a:lnTo>
                <a:lnTo>
                  <a:pt x="52930" y="77210"/>
                </a:lnTo>
                <a:lnTo>
                  <a:pt x="52830" y="77090"/>
                </a:lnTo>
                <a:lnTo>
                  <a:pt x="52760" y="76890"/>
                </a:lnTo>
                <a:lnTo>
                  <a:pt x="52620" y="76820"/>
                </a:lnTo>
                <a:lnTo>
                  <a:pt x="52490" y="76780"/>
                </a:lnTo>
                <a:lnTo>
                  <a:pt x="52380" y="76720"/>
                </a:lnTo>
                <a:lnTo>
                  <a:pt x="52320" y="76630"/>
                </a:lnTo>
                <a:lnTo>
                  <a:pt x="52340" y="76480"/>
                </a:lnTo>
                <a:lnTo>
                  <a:pt x="52370" y="76360"/>
                </a:lnTo>
                <a:lnTo>
                  <a:pt x="52350" y="76230"/>
                </a:lnTo>
                <a:lnTo>
                  <a:pt x="52270" y="76110"/>
                </a:lnTo>
                <a:lnTo>
                  <a:pt x="52190" y="75880"/>
                </a:lnTo>
                <a:lnTo>
                  <a:pt x="52170" y="75720"/>
                </a:lnTo>
                <a:lnTo>
                  <a:pt x="52130" y="75600"/>
                </a:lnTo>
                <a:lnTo>
                  <a:pt x="52040" y="75570"/>
                </a:lnTo>
                <a:lnTo>
                  <a:pt x="51900" y="75430"/>
                </a:lnTo>
                <a:lnTo>
                  <a:pt x="51790" y="75430"/>
                </a:lnTo>
                <a:lnTo>
                  <a:pt x="51660" y="75400"/>
                </a:lnTo>
                <a:lnTo>
                  <a:pt x="51530" y="75330"/>
                </a:lnTo>
                <a:lnTo>
                  <a:pt x="51420" y="75020"/>
                </a:lnTo>
                <a:lnTo>
                  <a:pt x="51340" y="74980"/>
                </a:lnTo>
                <a:lnTo>
                  <a:pt x="51590" y="74160"/>
                </a:lnTo>
                <a:lnTo>
                  <a:pt x="52300" y="73250"/>
                </a:lnTo>
                <a:lnTo>
                  <a:pt x="52360" y="73070"/>
                </a:lnTo>
                <a:lnTo>
                  <a:pt x="52440" y="72560"/>
                </a:lnTo>
                <a:lnTo>
                  <a:pt x="52520" y="72280"/>
                </a:lnTo>
                <a:lnTo>
                  <a:pt x="52770" y="71910"/>
                </a:lnTo>
                <a:lnTo>
                  <a:pt x="52890" y="71760"/>
                </a:lnTo>
                <a:lnTo>
                  <a:pt x="52910" y="71640"/>
                </a:lnTo>
                <a:lnTo>
                  <a:pt x="52980" y="71490"/>
                </a:lnTo>
                <a:lnTo>
                  <a:pt x="53390" y="71130"/>
                </a:lnTo>
                <a:lnTo>
                  <a:pt x="53690" y="70760"/>
                </a:lnTo>
                <a:lnTo>
                  <a:pt x="53890" y="70420"/>
                </a:lnTo>
                <a:lnTo>
                  <a:pt x="54450" y="69770"/>
                </a:lnTo>
                <a:lnTo>
                  <a:pt x="54640" y="69470"/>
                </a:lnTo>
                <a:lnTo>
                  <a:pt x="54960" y="69380"/>
                </a:lnTo>
                <a:lnTo>
                  <a:pt x="55130" y="69360"/>
                </a:lnTo>
                <a:lnTo>
                  <a:pt x="55270" y="69280"/>
                </a:lnTo>
                <a:lnTo>
                  <a:pt x="55330" y="69140"/>
                </a:lnTo>
                <a:lnTo>
                  <a:pt x="55300" y="68930"/>
                </a:lnTo>
                <a:lnTo>
                  <a:pt x="55320" y="68680"/>
                </a:lnTo>
                <a:lnTo>
                  <a:pt x="55350" y="68470"/>
                </a:lnTo>
                <a:lnTo>
                  <a:pt x="55360" y="68340"/>
                </a:lnTo>
                <a:lnTo>
                  <a:pt x="55430" y="68100"/>
                </a:lnTo>
                <a:lnTo>
                  <a:pt x="55610" y="68030"/>
                </a:lnTo>
                <a:lnTo>
                  <a:pt x="55840" y="67870"/>
                </a:lnTo>
                <a:lnTo>
                  <a:pt x="56170" y="67550"/>
                </a:lnTo>
                <a:lnTo>
                  <a:pt x="56780" y="66590"/>
                </a:lnTo>
                <a:lnTo>
                  <a:pt x="57080" y="66310"/>
                </a:lnTo>
                <a:lnTo>
                  <a:pt x="57290" y="66020"/>
                </a:lnTo>
                <a:lnTo>
                  <a:pt x="57400" y="65840"/>
                </a:lnTo>
                <a:lnTo>
                  <a:pt x="57520" y="65510"/>
                </a:lnTo>
                <a:lnTo>
                  <a:pt x="57580" y="65210"/>
                </a:lnTo>
                <a:lnTo>
                  <a:pt x="57590" y="65040"/>
                </a:lnTo>
                <a:lnTo>
                  <a:pt x="57580" y="64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Nelson City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57580" y="64980"/>
                </a:moveTo>
                <a:lnTo>
                  <a:pt x="57590" y="65040"/>
                </a:lnTo>
                <a:lnTo>
                  <a:pt x="57580" y="65210"/>
                </a:lnTo>
                <a:lnTo>
                  <a:pt x="57520" y="65510"/>
                </a:lnTo>
                <a:lnTo>
                  <a:pt x="57400" y="65840"/>
                </a:lnTo>
                <a:lnTo>
                  <a:pt x="57290" y="66020"/>
                </a:lnTo>
                <a:lnTo>
                  <a:pt x="57080" y="66310"/>
                </a:lnTo>
                <a:lnTo>
                  <a:pt x="56780" y="66590"/>
                </a:lnTo>
                <a:lnTo>
                  <a:pt x="56170" y="67550"/>
                </a:lnTo>
                <a:lnTo>
                  <a:pt x="55840" y="67870"/>
                </a:lnTo>
                <a:lnTo>
                  <a:pt x="55610" y="68030"/>
                </a:lnTo>
                <a:lnTo>
                  <a:pt x="55430" y="68100"/>
                </a:lnTo>
                <a:lnTo>
                  <a:pt x="55170" y="67970"/>
                </a:lnTo>
                <a:lnTo>
                  <a:pt x="54900" y="67710"/>
                </a:lnTo>
                <a:lnTo>
                  <a:pt x="54750" y="67480"/>
                </a:lnTo>
                <a:lnTo>
                  <a:pt x="54720" y="67360"/>
                </a:lnTo>
                <a:lnTo>
                  <a:pt x="54780" y="67350"/>
                </a:lnTo>
                <a:lnTo>
                  <a:pt x="54920" y="67280"/>
                </a:lnTo>
                <a:lnTo>
                  <a:pt x="55180" y="67060"/>
                </a:lnTo>
                <a:lnTo>
                  <a:pt x="55420" y="66910"/>
                </a:lnTo>
                <a:lnTo>
                  <a:pt x="55540" y="66770"/>
                </a:lnTo>
                <a:lnTo>
                  <a:pt x="55810" y="66380"/>
                </a:lnTo>
                <a:lnTo>
                  <a:pt x="56250" y="65950"/>
                </a:lnTo>
                <a:lnTo>
                  <a:pt x="56430" y="65870"/>
                </a:lnTo>
                <a:lnTo>
                  <a:pt x="56510" y="65740"/>
                </a:lnTo>
                <a:lnTo>
                  <a:pt x="56580" y="65710"/>
                </a:lnTo>
                <a:lnTo>
                  <a:pt x="56620" y="65740"/>
                </a:lnTo>
                <a:lnTo>
                  <a:pt x="56630" y="65810"/>
                </a:lnTo>
                <a:lnTo>
                  <a:pt x="56610" y="65900"/>
                </a:lnTo>
                <a:lnTo>
                  <a:pt x="56580" y="65960"/>
                </a:lnTo>
                <a:lnTo>
                  <a:pt x="56820" y="65860"/>
                </a:lnTo>
                <a:lnTo>
                  <a:pt x="56940" y="65780"/>
                </a:lnTo>
                <a:lnTo>
                  <a:pt x="57040" y="65680"/>
                </a:lnTo>
                <a:lnTo>
                  <a:pt x="57150" y="65450"/>
                </a:lnTo>
                <a:lnTo>
                  <a:pt x="57210" y="65390"/>
                </a:lnTo>
                <a:lnTo>
                  <a:pt x="57270" y="65380"/>
                </a:lnTo>
                <a:lnTo>
                  <a:pt x="57330" y="65420"/>
                </a:lnTo>
                <a:lnTo>
                  <a:pt x="57390" y="65430"/>
                </a:lnTo>
                <a:lnTo>
                  <a:pt x="57450" y="65320"/>
                </a:lnTo>
                <a:lnTo>
                  <a:pt x="57380" y="65220"/>
                </a:lnTo>
                <a:lnTo>
                  <a:pt x="57450" y="65090"/>
                </a:lnTo>
                <a:lnTo>
                  <a:pt x="57570" y="64980"/>
                </a:lnTo>
                <a:lnTo>
                  <a:pt x="57580" y="64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Tasman District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55430" y="68100"/>
                </a:moveTo>
                <a:lnTo>
                  <a:pt x="55360" y="68340"/>
                </a:lnTo>
                <a:lnTo>
                  <a:pt x="55350" y="68470"/>
                </a:lnTo>
                <a:lnTo>
                  <a:pt x="55320" y="68680"/>
                </a:lnTo>
                <a:lnTo>
                  <a:pt x="55300" y="68930"/>
                </a:lnTo>
                <a:lnTo>
                  <a:pt x="55330" y="69140"/>
                </a:lnTo>
                <a:lnTo>
                  <a:pt x="55270" y="69280"/>
                </a:lnTo>
                <a:lnTo>
                  <a:pt x="55130" y="69360"/>
                </a:lnTo>
                <a:lnTo>
                  <a:pt x="54960" y="69380"/>
                </a:lnTo>
                <a:lnTo>
                  <a:pt x="54640" y="69470"/>
                </a:lnTo>
                <a:lnTo>
                  <a:pt x="54450" y="69770"/>
                </a:lnTo>
                <a:lnTo>
                  <a:pt x="53890" y="70420"/>
                </a:lnTo>
                <a:lnTo>
                  <a:pt x="53690" y="70760"/>
                </a:lnTo>
                <a:lnTo>
                  <a:pt x="53390" y="71130"/>
                </a:lnTo>
                <a:lnTo>
                  <a:pt x="52980" y="71490"/>
                </a:lnTo>
                <a:lnTo>
                  <a:pt x="52910" y="71640"/>
                </a:lnTo>
                <a:lnTo>
                  <a:pt x="52890" y="71760"/>
                </a:lnTo>
                <a:lnTo>
                  <a:pt x="52770" y="71910"/>
                </a:lnTo>
                <a:lnTo>
                  <a:pt x="52520" y="72280"/>
                </a:lnTo>
                <a:lnTo>
                  <a:pt x="52440" y="72560"/>
                </a:lnTo>
                <a:lnTo>
                  <a:pt x="52360" y="73070"/>
                </a:lnTo>
                <a:lnTo>
                  <a:pt x="52300" y="73250"/>
                </a:lnTo>
                <a:lnTo>
                  <a:pt x="51590" y="74160"/>
                </a:lnTo>
                <a:lnTo>
                  <a:pt x="51340" y="74980"/>
                </a:lnTo>
                <a:lnTo>
                  <a:pt x="51230" y="74960"/>
                </a:lnTo>
                <a:lnTo>
                  <a:pt x="51180" y="74930"/>
                </a:lnTo>
                <a:lnTo>
                  <a:pt x="51100" y="74920"/>
                </a:lnTo>
                <a:lnTo>
                  <a:pt x="51020" y="74920"/>
                </a:lnTo>
                <a:lnTo>
                  <a:pt x="50950" y="74940"/>
                </a:lnTo>
                <a:lnTo>
                  <a:pt x="50890" y="74990"/>
                </a:lnTo>
                <a:lnTo>
                  <a:pt x="50870" y="75080"/>
                </a:lnTo>
                <a:lnTo>
                  <a:pt x="50850" y="75220"/>
                </a:lnTo>
                <a:lnTo>
                  <a:pt x="50660" y="75760"/>
                </a:lnTo>
                <a:lnTo>
                  <a:pt x="50560" y="75960"/>
                </a:lnTo>
                <a:lnTo>
                  <a:pt x="50240" y="76360"/>
                </a:lnTo>
                <a:lnTo>
                  <a:pt x="50100" y="76470"/>
                </a:lnTo>
                <a:lnTo>
                  <a:pt x="49980" y="76550"/>
                </a:lnTo>
                <a:lnTo>
                  <a:pt x="49780" y="76600"/>
                </a:lnTo>
                <a:lnTo>
                  <a:pt x="49650" y="76580"/>
                </a:lnTo>
                <a:lnTo>
                  <a:pt x="49580" y="76580"/>
                </a:lnTo>
                <a:lnTo>
                  <a:pt x="49510" y="76600"/>
                </a:lnTo>
                <a:lnTo>
                  <a:pt x="49470" y="76630"/>
                </a:lnTo>
                <a:lnTo>
                  <a:pt x="49430" y="76680"/>
                </a:lnTo>
                <a:lnTo>
                  <a:pt x="49410" y="76730"/>
                </a:lnTo>
                <a:lnTo>
                  <a:pt x="49370" y="76790"/>
                </a:lnTo>
                <a:lnTo>
                  <a:pt x="49320" y="76840"/>
                </a:lnTo>
                <a:lnTo>
                  <a:pt x="49250" y="76860"/>
                </a:lnTo>
                <a:lnTo>
                  <a:pt x="49150" y="76790"/>
                </a:lnTo>
                <a:lnTo>
                  <a:pt x="49040" y="76650"/>
                </a:lnTo>
                <a:lnTo>
                  <a:pt x="48900" y="76330"/>
                </a:lnTo>
                <a:lnTo>
                  <a:pt x="48840" y="76100"/>
                </a:lnTo>
                <a:lnTo>
                  <a:pt x="48790" y="75700"/>
                </a:lnTo>
                <a:lnTo>
                  <a:pt x="48730" y="75540"/>
                </a:lnTo>
                <a:lnTo>
                  <a:pt x="48650" y="75420"/>
                </a:lnTo>
                <a:lnTo>
                  <a:pt x="48530" y="75340"/>
                </a:lnTo>
                <a:lnTo>
                  <a:pt x="48430" y="75330"/>
                </a:lnTo>
                <a:lnTo>
                  <a:pt x="48250" y="75350"/>
                </a:lnTo>
                <a:lnTo>
                  <a:pt x="48180" y="75330"/>
                </a:lnTo>
                <a:lnTo>
                  <a:pt x="48120" y="75290"/>
                </a:lnTo>
                <a:lnTo>
                  <a:pt x="48060" y="75240"/>
                </a:lnTo>
                <a:lnTo>
                  <a:pt x="48020" y="75220"/>
                </a:lnTo>
                <a:lnTo>
                  <a:pt x="47980" y="75180"/>
                </a:lnTo>
                <a:lnTo>
                  <a:pt x="47940" y="75110"/>
                </a:lnTo>
                <a:lnTo>
                  <a:pt x="47890" y="74990"/>
                </a:lnTo>
                <a:lnTo>
                  <a:pt x="47840" y="74910"/>
                </a:lnTo>
                <a:lnTo>
                  <a:pt x="47740" y="74870"/>
                </a:lnTo>
                <a:lnTo>
                  <a:pt x="47530" y="74900"/>
                </a:lnTo>
                <a:lnTo>
                  <a:pt x="47440" y="74880"/>
                </a:lnTo>
                <a:lnTo>
                  <a:pt x="47360" y="74820"/>
                </a:lnTo>
                <a:lnTo>
                  <a:pt x="47290" y="74700"/>
                </a:lnTo>
                <a:lnTo>
                  <a:pt x="47240" y="74550"/>
                </a:lnTo>
                <a:lnTo>
                  <a:pt x="47230" y="74370"/>
                </a:lnTo>
                <a:lnTo>
                  <a:pt x="47230" y="74240"/>
                </a:lnTo>
                <a:lnTo>
                  <a:pt x="47210" y="74120"/>
                </a:lnTo>
                <a:lnTo>
                  <a:pt x="47150" y="74040"/>
                </a:lnTo>
                <a:lnTo>
                  <a:pt x="47080" y="74010"/>
                </a:lnTo>
                <a:lnTo>
                  <a:pt x="47000" y="73950"/>
                </a:lnTo>
                <a:lnTo>
                  <a:pt x="46930" y="73870"/>
                </a:lnTo>
                <a:lnTo>
                  <a:pt x="46860" y="73690"/>
                </a:lnTo>
                <a:lnTo>
                  <a:pt x="46830" y="73550"/>
                </a:lnTo>
                <a:lnTo>
                  <a:pt x="46810" y="73450"/>
                </a:lnTo>
                <a:lnTo>
                  <a:pt x="46890" y="72980"/>
                </a:lnTo>
                <a:lnTo>
                  <a:pt x="47060" y="72840"/>
                </a:lnTo>
                <a:lnTo>
                  <a:pt x="47130" y="72700"/>
                </a:lnTo>
                <a:lnTo>
                  <a:pt x="47210" y="72450"/>
                </a:lnTo>
                <a:lnTo>
                  <a:pt x="47230" y="72220"/>
                </a:lnTo>
                <a:lnTo>
                  <a:pt x="47210" y="72060"/>
                </a:lnTo>
                <a:lnTo>
                  <a:pt x="47190" y="71970"/>
                </a:lnTo>
                <a:lnTo>
                  <a:pt x="47160" y="71890"/>
                </a:lnTo>
                <a:lnTo>
                  <a:pt x="47150" y="71810"/>
                </a:lnTo>
                <a:lnTo>
                  <a:pt x="47140" y="71750"/>
                </a:lnTo>
                <a:lnTo>
                  <a:pt x="47170" y="71590"/>
                </a:lnTo>
                <a:lnTo>
                  <a:pt x="47200" y="71490"/>
                </a:lnTo>
                <a:lnTo>
                  <a:pt x="47260" y="71390"/>
                </a:lnTo>
                <a:lnTo>
                  <a:pt x="47410" y="71260"/>
                </a:lnTo>
                <a:lnTo>
                  <a:pt x="47520" y="71190"/>
                </a:lnTo>
                <a:lnTo>
                  <a:pt x="47640" y="71140"/>
                </a:lnTo>
                <a:lnTo>
                  <a:pt x="48000" y="71090"/>
                </a:lnTo>
                <a:lnTo>
                  <a:pt x="48070" y="71030"/>
                </a:lnTo>
                <a:lnTo>
                  <a:pt x="48080" y="70900"/>
                </a:lnTo>
                <a:lnTo>
                  <a:pt x="48070" y="70780"/>
                </a:lnTo>
                <a:lnTo>
                  <a:pt x="48090" y="70660"/>
                </a:lnTo>
                <a:lnTo>
                  <a:pt x="48170" y="70560"/>
                </a:lnTo>
                <a:lnTo>
                  <a:pt x="48340" y="70500"/>
                </a:lnTo>
                <a:lnTo>
                  <a:pt x="48460" y="70430"/>
                </a:lnTo>
                <a:lnTo>
                  <a:pt x="48550" y="70330"/>
                </a:lnTo>
                <a:lnTo>
                  <a:pt x="48630" y="70110"/>
                </a:lnTo>
                <a:lnTo>
                  <a:pt x="48710" y="69880"/>
                </a:lnTo>
                <a:lnTo>
                  <a:pt x="48790" y="69500"/>
                </a:lnTo>
                <a:lnTo>
                  <a:pt x="48830" y="69370"/>
                </a:lnTo>
                <a:lnTo>
                  <a:pt x="48900" y="69270"/>
                </a:lnTo>
                <a:lnTo>
                  <a:pt x="49230" y="69030"/>
                </a:lnTo>
                <a:lnTo>
                  <a:pt x="49300" y="68900"/>
                </a:lnTo>
                <a:lnTo>
                  <a:pt x="49330" y="68800"/>
                </a:lnTo>
                <a:lnTo>
                  <a:pt x="49330" y="68700"/>
                </a:lnTo>
                <a:lnTo>
                  <a:pt x="49250" y="68590"/>
                </a:lnTo>
                <a:lnTo>
                  <a:pt x="49240" y="68520"/>
                </a:lnTo>
                <a:lnTo>
                  <a:pt x="49280" y="68470"/>
                </a:lnTo>
                <a:lnTo>
                  <a:pt x="49390" y="68400"/>
                </a:lnTo>
                <a:lnTo>
                  <a:pt x="49480" y="68370"/>
                </a:lnTo>
                <a:lnTo>
                  <a:pt x="49570" y="68360"/>
                </a:lnTo>
                <a:lnTo>
                  <a:pt x="49840" y="68440"/>
                </a:lnTo>
                <a:lnTo>
                  <a:pt x="49960" y="68440"/>
                </a:lnTo>
                <a:lnTo>
                  <a:pt x="50080" y="68390"/>
                </a:lnTo>
                <a:lnTo>
                  <a:pt x="50210" y="68300"/>
                </a:lnTo>
                <a:lnTo>
                  <a:pt x="50350" y="68140"/>
                </a:lnTo>
                <a:lnTo>
                  <a:pt x="50440" y="68000"/>
                </a:lnTo>
                <a:lnTo>
                  <a:pt x="50460" y="67820"/>
                </a:lnTo>
                <a:lnTo>
                  <a:pt x="50460" y="67660"/>
                </a:lnTo>
                <a:lnTo>
                  <a:pt x="50480" y="67510"/>
                </a:lnTo>
                <a:lnTo>
                  <a:pt x="50500" y="67400"/>
                </a:lnTo>
                <a:lnTo>
                  <a:pt x="50510" y="67310"/>
                </a:lnTo>
                <a:lnTo>
                  <a:pt x="50490" y="67250"/>
                </a:lnTo>
                <a:lnTo>
                  <a:pt x="50390" y="67130"/>
                </a:lnTo>
                <a:lnTo>
                  <a:pt x="50390" y="67050"/>
                </a:lnTo>
                <a:lnTo>
                  <a:pt x="50460" y="66980"/>
                </a:lnTo>
                <a:lnTo>
                  <a:pt x="50960" y="66780"/>
                </a:lnTo>
                <a:lnTo>
                  <a:pt x="51280" y="66490"/>
                </a:lnTo>
                <a:lnTo>
                  <a:pt x="51310" y="66410"/>
                </a:lnTo>
                <a:lnTo>
                  <a:pt x="51290" y="66350"/>
                </a:lnTo>
                <a:lnTo>
                  <a:pt x="51220" y="66270"/>
                </a:lnTo>
                <a:lnTo>
                  <a:pt x="51090" y="66180"/>
                </a:lnTo>
                <a:lnTo>
                  <a:pt x="50740" y="66080"/>
                </a:lnTo>
                <a:lnTo>
                  <a:pt x="50640" y="66040"/>
                </a:lnTo>
                <a:lnTo>
                  <a:pt x="50550" y="65970"/>
                </a:lnTo>
                <a:lnTo>
                  <a:pt x="50250" y="65650"/>
                </a:lnTo>
                <a:lnTo>
                  <a:pt x="50160" y="65590"/>
                </a:lnTo>
                <a:lnTo>
                  <a:pt x="50080" y="65560"/>
                </a:lnTo>
                <a:lnTo>
                  <a:pt x="50010" y="65520"/>
                </a:lnTo>
                <a:lnTo>
                  <a:pt x="49960" y="65460"/>
                </a:lnTo>
                <a:lnTo>
                  <a:pt x="49900" y="65350"/>
                </a:lnTo>
                <a:lnTo>
                  <a:pt x="49840" y="65270"/>
                </a:lnTo>
                <a:lnTo>
                  <a:pt x="49800" y="65190"/>
                </a:lnTo>
                <a:lnTo>
                  <a:pt x="49770" y="65090"/>
                </a:lnTo>
                <a:lnTo>
                  <a:pt x="49730" y="64990"/>
                </a:lnTo>
                <a:lnTo>
                  <a:pt x="49640" y="64900"/>
                </a:lnTo>
                <a:lnTo>
                  <a:pt x="49550" y="64870"/>
                </a:lnTo>
                <a:lnTo>
                  <a:pt x="49400" y="64870"/>
                </a:lnTo>
                <a:lnTo>
                  <a:pt x="49190" y="64910"/>
                </a:lnTo>
                <a:lnTo>
                  <a:pt x="49120" y="64890"/>
                </a:lnTo>
                <a:lnTo>
                  <a:pt x="49050" y="64860"/>
                </a:lnTo>
                <a:lnTo>
                  <a:pt x="48980" y="64860"/>
                </a:lnTo>
                <a:lnTo>
                  <a:pt x="48920" y="64900"/>
                </a:lnTo>
                <a:lnTo>
                  <a:pt x="48790" y="65100"/>
                </a:lnTo>
                <a:lnTo>
                  <a:pt x="48700" y="65120"/>
                </a:lnTo>
                <a:lnTo>
                  <a:pt x="48640" y="65040"/>
                </a:lnTo>
                <a:lnTo>
                  <a:pt x="48610" y="64760"/>
                </a:lnTo>
                <a:lnTo>
                  <a:pt x="48650" y="64610"/>
                </a:lnTo>
                <a:lnTo>
                  <a:pt x="48720" y="64500"/>
                </a:lnTo>
                <a:lnTo>
                  <a:pt x="48770" y="64450"/>
                </a:lnTo>
                <a:lnTo>
                  <a:pt x="48850" y="64330"/>
                </a:lnTo>
                <a:lnTo>
                  <a:pt x="48890" y="64220"/>
                </a:lnTo>
                <a:lnTo>
                  <a:pt x="48870" y="64110"/>
                </a:lnTo>
                <a:lnTo>
                  <a:pt x="48790" y="63990"/>
                </a:lnTo>
                <a:lnTo>
                  <a:pt x="48700" y="63910"/>
                </a:lnTo>
                <a:lnTo>
                  <a:pt x="48610" y="63820"/>
                </a:lnTo>
                <a:lnTo>
                  <a:pt x="48550" y="63710"/>
                </a:lnTo>
                <a:lnTo>
                  <a:pt x="48500" y="63540"/>
                </a:lnTo>
                <a:lnTo>
                  <a:pt x="48430" y="63430"/>
                </a:lnTo>
                <a:lnTo>
                  <a:pt x="48200" y="63230"/>
                </a:lnTo>
                <a:lnTo>
                  <a:pt x="48130" y="63090"/>
                </a:lnTo>
                <a:lnTo>
                  <a:pt x="48040" y="62470"/>
                </a:lnTo>
                <a:lnTo>
                  <a:pt x="48000" y="62380"/>
                </a:lnTo>
                <a:lnTo>
                  <a:pt x="48100" y="62380"/>
                </a:lnTo>
                <a:lnTo>
                  <a:pt x="48150" y="62370"/>
                </a:lnTo>
                <a:lnTo>
                  <a:pt x="48240" y="62290"/>
                </a:lnTo>
                <a:lnTo>
                  <a:pt x="48440" y="62150"/>
                </a:lnTo>
                <a:lnTo>
                  <a:pt x="48530" y="62120"/>
                </a:lnTo>
                <a:lnTo>
                  <a:pt x="48560" y="62090"/>
                </a:lnTo>
                <a:lnTo>
                  <a:pt x="48920" y="61800"/>
                </a:lnTo>
                <a:lnTo>
                  <a:pt x="49630" y="60930"/>
                </a:lnTo>
                <a:lnTo>
                  <a:pt x="49930" y="60630"/>
                </a:lnTo>
                <a:lnTo>
                  <a:pt x="50200" y="60520"/>
                </a:lnTo>
                <a:lnTo>
                  <a:pt x="50080" y="60830"/>
                </a:lnTo>
                <a:lnTo>
                  <a:pt x="50070" y="60930"/>
                </a:lnTo>
                <a:lnTo>
                  <a:pt x="50170" y="60970"/>
                </a:lnTo>
                <a:lnTo>
                  <a:pt x="50210" y="60930"/>
                </a:lnTo>
                <a:lnTo>
                  <a:pt x="50250" y="60840"/>
                </a:lnTo>
                <a:lnTo>
                  <a:pt x="50300" y="60780"/>
                </a:lnTo>
                <a:lnTo>
                  <a:pt x="50420" y="60840"/>
                </a:lnTo>
                <a:lnTo>
                  <a:pt x="50480" y="60810"/>
                </a:lnTo>
                <a:lnTo>
                  <a:pt x="50540" y="60760"/>
                </a:lnTo>
                <a:lnTo>
                  <a:pt x="50580" y="60720"/>
                </a:lnTo>
                <a:lnTo>
                  <a:pt x="50550" y="60580"/>
                </a:lnTo>
                <a:lnTo>
                  <a:pt x="50770" y="60490"/>
                </a:lnTo>
                <a:lnTo>
                  <a:pt x="50780" y="60400"/>
                </a:lnTo>
                <a:lnTo>
                  <a:pt x="50690" y="60310"/>
                </a:lnTo>
                <a:lnTo>
                  <a:pt x="50670" y="60280"/>
                </a:lnTo>
                <a:lnTo>
                  <a:pt x="50580" y="60360"/>
                </a:lnTo>
                <a:lnTo>
                  <a:pt x="50480" y="60420"/>
                </a:lnTo>
                <a:lnTo>
                  <a:pt x="50380" y="60440"/>
                </a:lnTo>
                <a:lnTo>
                  <a:pt x="50290" y="60400"/>
                </a:lnTo>
                <a:lnTo>
                  <a:pt x="50560" y="60050"/>
                </a:lnTo>
                <a:lnTo>
                  <a:pt x="50880" y="59890"/>
                </a:lnTo>
                <a:lnTo>
                  <a:pt x="52280" y="59820"/>
                </a:lnTo>
                <a:lnTo>
                  <a:pt x="52740" y="59880"/>
                </a:lnTo>
                <a:lnTo>
                  <a:pt x="53160" y="60000"/>
                </a:lnTo>
                <a:lnTo>
                  <a:pt x="53390" y="60020"/>
                </a:lnTo>
                <a:lnTo>
                  <a:pt x="53230" y="60090"/>
                </a:lnTo>
                <a:lnTo>
                  <a:pt x="51700" y="59960"/>
                </a:lnTo>
                <a:lnTo>
                  <a:pt x="51590" y="59990"/>
                </a:lnTo>
                <a:lnTo>
                  <a:pt x="51520" y="60080"/>
                </a:lnTo>
                <a:lnTo>
                  <a:pt x="51450" y="60280"/>
                </a:lnTo>
                <a:lnTo>
                  <a:pt x="51380" y="60640"/>
                </a:lnTo>
                <a:lnTo>
                  <a:pt x="51310" y="60820"/>
                </a:lnTo>
                <a:lnTo>
                  <a:pt x="51210" y="60910"/>
                </a:lnTo>
                <a:lnTo>
                  <a:pt x="51270" y="61100"/>
                </a:lnTo>
                <a:lnTo>
                  <a:pt x="51240" y="61180"/>
                </a:lnTo>
                <a:lnTo>
                  <a:pt x="51140" y="61180"/>
                </a:lnTo>
                <a:lnTo>
                  <a:pt x="51020" y="61170"/>
                </a:lnTo>
                <a:lnTo>
                  <a:pt x="51110" y="61420"/>
                </a:lnTo>
                <a:lnTo>
                  <a:pt x="51150" y="61450"/>
                </a:lnTo>
                <a:lnTo>
                  <a:pt x="51270" y="61500"/>
                </a:lnTo>
                <a:lnTo>
                  <a:pt x="51310" y="61540"/>
                </a:lnTo>
                <a:lnTo>
                  <a:pt x="51300" y="61700"/>
                </a:lnTo>
                <a:lnTo>
                  <a:pt x="51220" y="61970"/>
                </a:lnTo>
                <a:lnTo>
                  <a:pt x="51260" y="62120"/>
                </a:lnTo>
                <a:lnTo>
                  <a:pt x="51300" y="62080"/>
                </a:lnTo>
                <a:lnTo>
                  <a:pt x="51450" y="62000"/>
                </a:lnTo>
                <a:lnTo>
                  <a:pt x="51550" y="62260"/>
                </a:lnTo>
                <a:lnTo>
                  <a:pt x="51790" y="62510"/>
                </a:lnTo>
                <a:lnTo>
                  <a:pt x="52400" y="63000"/>
                </a:lnTo>
                <a:lnTo>
                  <a:pt x="52490" y="63030"/>
                </a:lnTo>
                <a:lnTo>
                  <a:pt x="52580" y="62990"/>
                </a:lnTo>
                <a:lnTo>
                  <a:pt x="52750" y="62850"/>
                </a:lnTo>
                <a:lnTo>
                  <a:pt x="52790" y="62840"/>
                </a:lnTo>
                <a:lnTo>
                  <a:pt x="52880" y="62830"/>
                </a:lnTo>
                <a:lnTo>
                  <a:pt x="52910" y="62800"/>
                </a:lnTo>
                <a:lnTo>
                  <a:pt x="52890" y="62680"/>
                </a:lnTo>
                <a:lnTo>
                  <a:pt x="52910" y="62640"/>
                </a:lnTo>
                <a:lnTo>
                  <a:pt x="53020" y="62520"/>
                </a:lnTo>
                <a:lnTo>
                  <a:pt x="53070" y="62530"/>
                </a:lnTo>
                <a:lnTo>
                  <a:pt x="53150" y="62640"/>
                </a:lnTo>
                <a:lnTo>
                  <a:pt x="53240" y="62490"/>
                </a:lnTo>
                <a:lnTo>
                  <a:pt x="53340" y="62410"/>
                </a:lnTo>
                <a:lnTo>
                  <a:pt x="53440" y="62420"/>
                </a:lnTo>
                <a:lnTo>
                  <a:pt x="53540" y="62560"/>
                </a:lnTo>
                <a:lnTo>
                  <a:pt x="53570" y="62680"/>
                </a:lnTo>
                <a:lnTo>
                  <a:pt x="53570" y="62770"/>
                </a:lnTo>
                <a:lnTo>
                  <a:pt x="53540" y="62950"/>
                </a:lnTo>
                <a:lnTo>
                  <a:pt x="53580" y="63040"/>
                </a:lnTo>
                <a:lnTo>
                  <a:pt x="53570" y="63120"/>
                </a:lnTo>
                <a:lnTo>
                  <a:pt x="53480" y="63210"/>
                </a:lnTo>
                <a:lnTo>
                  <a:pt x="53600" y="63230"/>
                </a:lnTo>
                <a:lnTo>
                  <a:pt x="53710" y="63220"/>
                </a:lnTo>
                <a:lnTo>
                  <a:pt x="53800" y="63260"/>
                </a:lnTo>
                <a:lnTo>
                  <a:pt x="53870" y="63400"/>
                </a:lnTo>
                <a:lnTo>
                  <a:pt x="53850" y="63440"/>
                </a:lnTo>
                <a:lnTo>
                  <a:pt x="53780" y="63850"/>
                </a:lnTo>
                <a:lnTo>
                  <a:pt x="53810" y="64030"/>
                </a:lnTo>
                <a:lnTo>
                  <a:pt x="53830" y="64110"/>
                </a:lnTo>
                <a:lnTo>
                  <a:pt x="53810" y="64170"/>
                </a:lnTo>
                <a:lnTo>
                  <a:pt x="53730" y="64300"/>
                </a:lnTo>
                <a:lnTo>
                  <a:pt x="53570" y="64470"/>
                </a:lnTo>
                <a:lnTo>
                  <a:pt x="53390" y="64610"/>
                </a:lnTo>
                <a:lnTo>
                  <a:pt x="53460" y="64660"/>
                </a:lnTo>
                <a:lnTo>
                  <a:pt x="53510" y="64670"/>
                </a:lnTo>
                <a:lnTo>
                  <a:pt x="53560" y="64660"/>
                </a:lnTo>
                <a:lnTo>
                  <a:pt x="53630" y="64610"/>
                </a:lnTo>
                <a:lnTo>
                  <a:pt x="53720" y="65080"/>
                </a:lnTo>
                <a:lnTo>
                  <a:pt x="53730" y="65220"/>
                </a:lnTo>
                <a:lnTo>
                  <a:pt x="53770" y="65370"/>
                </a:lnTo>
                <a:lnTo>
                  <a:pt x="53850" y="65490"/>
                </a:lnTo>
                <a:lnTo>
                  <a:pt x="53900" y="65620"/>
                </a:lnTo>
                <a:lnTo>
                  <a:pt x="53870" y="65770"/>
                </a:lnTo>
                <a:lnTo>
                  <a:pt x="53850" y="65680"/>
                </a:lnTo>
                <a:lnTo>
                  <a:pt x="53800" y="65610"/>
                </a:lnTo>
                <a:lnTo>
                  <a:pt x="53750" y="65550"/>
                </a:lnTo>
                <a:lnTo>
                  <a:pt x="53680" y="65520"/>
                </a:lnTo>
                <a:lnTo>
                  <a:pt x="53630" y="65850"/>
                </a:lnTo>
                <a:lnTo>
                  <a:pt x="53660" y="65930"/>
                </a:lnTo>
                <a:lnTo>
                  <a:pt x="53770" y="66050"/>
                </a:lnTo>
                <a:lnTo>
                  <a:pt x="53810" y="66120"/>
                </a:lnTo>
                <a:lnTo>
                  <a:pt x="53830" y="66220"/>
                </a:lnTo>
                <a:lnTo>
                  <a:pt x="53870" y="66220"/>
                </a:lnTo>
                <a:lnTo>
                  <a:pt x="53950" y="66110"/>
                </a:lnTo>
                <a:lnTo>
                  <a:pt x="54000" y="66230"/>
                </a:lnTo>
                <a:lnTo>
                  <a:pt x="54070" y="66610"/>
                </a:lnTo>
                <a:lnTo>
                  <a:pt x="54160" y="66860"/>
                </a:lnTo>
                <a:lnTo>
                  <a:pt x="54160" y="66940"/>
                </a:lnTo>
                <a:lnTo>
                  <a:pt x="54120" y="66990"/>
                </a:lnTo>
                <a:lnTo>
                  <a:pt x="54000" y="67050"/>
                </a:lnTo>
                <a:lnTo>
                  <a:pt x="53970" y="67120"/>
                </a:lnTo>
                <a:lnTo>
                  <a:pt x="54020" y="67260"/>
                </a:lnTo>
                <a:lnTo>
                  <a:pt x="54150" y="67340"/>
                </a:lnTo>
                <a:lnTo>
                  <a:pt x="54300" y="67380"/>
                </a:lnTo>
                <a:lnTo>
                  <a:pt x="54630" y="67380"/>
                </a:lnTo>
                <a:lnTo>
                  <a:pt x="54720" y="67360"/>
                </a:lnTo>
                <a:lnTo>
                  <a:pt x="54750" y="67480"/>
                </a:lnTo>
                <a:lnTo>
                  <a:pt x="54900" y="67710"/>
                </a:lnTo>
                <a:lnTo>
                  <a:pt x="55170" y="67970"/>
                </a:lnTo>
                <a:lnTo>
                  <a:pt x="55430" y="68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West Coast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20440" y="98010"/>
                </a:moveTo>
                <a:lnTo>
                  <a:pt x="20640" y="97220"/>
                </a:lnTo>
                <a:lnTo>
                  <a:pt x="20700" y="97050"/>
                </a:lnTo>
                <a:lnTo>
                  <a:pt x="20760" y="96820"/>
                </a:lnTo>
                <a:lnTo>
                  <a:pt x="20670" y="96650"/>
                </a:lnTo>
                <a:lnTo>
                  <a:pt x="20600" y="96450"/>
                </a:lnTo>
                <a:lnTo>
                  <a:pt x="20460" y="96240"/>
                </a:lnTo>
                <a:lnTo>
                  <a:pt x="20320" y="96070"/>
                </a:lnTo>
                <a:lnTo>
                  <a:pt x="20080" y="95910"/>
                </a:lnTo>
                <a:lnTo>
                  <a:pt x="19830" y="95800"/>
                </a:lnTo>
                <a:lnTo>
                  <a:pt x="19470" y="95820"/>
                </a:lnTo>
                <a:lnTo>
                  <a:pt x="19090" y="95950"/>
                </a:lnTo>
                <a:lnTo>
                  <a:pt x="19030" y="95860"/>
                </a:lnTo>
                <a:lnTo>
                  <a:pt x="18850" y="95790"/>
                </a:lnTo>
                <a:lnTo>
                  <a:pt x="18850" y="95720"/>
                </a:lnTo>
                <a:lnTo>
                  <a:pt x="19180" y="95610"/>
                </a:lnTo>
                <a:lnTo>
                  <a:pt x="19320" y="95530"/>
                </a:lnTo>
                <a:lnTo>
                  <a:pt x="19570" y="95220"/>
                </a:lnTo>
                <a:lnTo>
                  <a:pt x="20010" y="94920"/>
                </a:lnTo>
                <a:lnTo>
                  <a:pt x="20290" y="94650"/>
                </a:lnTo>
                <a:lnTo>
                  <a:pt x="20520" y="94350"/>
                </a:lnTo>
                <a:lnTo>
                  <a:pt x="20530" y="94290"/>
                </a:lnTo>
                <a:lnTo>
                  <a:pt x="20540" y="94180"/>
                </a:lnTo>
                <a:lnTo>
                  <a:pt x="20560" y="94060"/>
                </a:lnTo>
                <a:lnTo>
                  <a:pt x="20620" y="93940"/>
                </a:lnTo>
                <a:lnTo>
                  <a:pt x="20690" y="93860"/>
                </a:lnTo>
                <a:lnTo>
                  <a:pt x="20770" y="93800"/>
                </a:lnTo>
                <a:lnTo>
                  <a:pt x="20850" y="93740"/>
                </a:lnTo>
                <a:lnTo>
                  <a:pt x="20930" y="93710"/>
                </a:lnTo>
                <a:lnTo>
                  <a:pt x="20890" y="93680"/>
                </a:lnTo>
                <a:lnTo>
                  <a:pt x="20740" y="93570"/>
                </a:lnTo>
                <a:lnTo>
                  <a:pt x="20880" y="93500"/>
                </a:lnTo>
                <a:lnTo>
                  <a:pt x="21020" y="93460"/>
                </a:lnTo>
                <a:lnTo>
                  <a:pt x="21460" y="93430"/>
                </a:lnTo>
                <a:lnTo>
                  <a:pt x="21720" y="93370"/>
                </a:lnTo>
                <a:lnTo>
                  <a:pt x="21960" y="93240"/>
                </a:lnTo>
                <a:lnTo>
                  <a:pt x="22100" y="93140"/>
                </a:lnTo>
                <a:lnTo>
                  <a:pt x="22170" y="93070"/>
                </a:lnTo>
                <a:lnTo>
                  <a:pt x="22260" y="93010"/>
                </a:lnTo>
                <a:lnTo>
                  <a:pt x="22450" y="93030"/>
                </a:lnTo>
                <a:lnTo>
                  <a:pt x="22510" y="93000"/>
                </a:lnTo>
                <a:lnTo>
                  <a:pt x="22680" y="92840"/>
                </a:lnTo>
                <a:lnTo>
                  <a:pt x="22800" y="92900"/>
                </a:lnTo>
                <a:lnTo>
                  <a:pt x="22910" y="93080"/>
                </a:lnTo>
                <a:lnTo>
                  <a:pt x="23060" y="93230"/>
                </a:lnTo>
                <a:lnTo>
                  <a:pt x="23390" y="93290"/>
                </a:lnTo>
                <a:lnTo>
                  <a:pt x="23800" y="93160"/>
                </a:lnTo>
                <a:lnTo>
                  <a:pt x="24180" y="92920"/>
                </a:lnTo>
                <a:lnTo>
                  <a:pt x="24610" y="92490"/>
                </a:lnTo>
                <a:lnTo>
                  <a:pt x="24930" y="92260"/>
                </a:lnTo>
                <a:lnTo>
                  <a:pt x="25070" y="92130"/>
                </a:lnTo>
                <a:lnTo>
                  <a:pt x="25190" y="92030"/>
                </a:lnTo>
                <a:lnTo>
                  <a:pt x="25640" y="91790"/>
                </a:lnTo>
                <a:lnTo>
                  <a:pt x="25750" y="91680"/>
                </a:lnTo>
                <a:lnTo>
                  <a:pt x="25790" y="91600"/>
                </a:lnTo>
                <a:lnTo>
                  <a:pt x="25800" y="91500"/>
                </a:lnTo>
                <a:lnTo>
                  <a:pt x="25820" y="91420"/>
                </a:lnTo>
                <a:lnTo>
                  <a:pt x="25880" y="91370"/>
                </a:lnTo>
                <a:lnTo>
                  <a:pt x="26070" y="91240"/>
                </a:lnTo>
                <a:lnTo>
                  <a:pt x="26140" y="91220"/>
                </a:lnTo>
                <a:lnTo>
                  <a:pt x="26270" y="91150"/>
                </a:lnTo>
                <a:lnTo>
                  <a:pt x="26540" y="90820"/>
                </a:lnTo>
                <a:lnTo>
                  <a:pt x="26660" y="90750"/>
                </a:lnTo>
                <a:lnTo>
                  <a:pt x="26800" y="90700"/>
                </a:lnTo>
                <a:lnTo>
                  <a:pt x="27320" y="90350"/>
                </a:lnTo>
                <a:lnTo>
                  <a:pt x="27670" y="90230"/>
                </a:lnTo>
                <a:lnTo>
                  <a:pt x="27860" y="90120"/>
                </a:lnTo>
                <a:lnTo>
                  <a:pt x="27950" y="89980"/>
                </a:lnTo>
                <a:lnTo>
                  <a:pt x="27980" y="89900"/>
                </a:lnTo>
                <a:lnTo>
                  <a:pt x="28050" y="89830"/>
                </a:lnTo>
                <a:lnTo>
                  <a:pt x="28140" y="89770"/>
                </a:lnTo>
                <a:lnTo>
                  <a:pt x="28210" y="89740"/>
                </a:lnTo>
                <a:lnTo>
                  <a:pt x="28400" y="89720"/>
                </a:lnTo>
                <a:lnTo>
                  <a:pt x="28460" y="89740"/>
                </a:lnTo>
                <a:lnTo>
                  <a:pt x="28530" y="89750"/>
                </a:lnTo>
                <a:lnTo>
                  <a:pt x="28590" y="89730"/>
                </a:lnTo>
                <a:lnTo>
                  <a:pt x="28670" y="89680"/>
                </a:lnTo>
                <a:lnTo>
                  <a:pt x="28770" y="89570"/>
                </a:lnTo>
                <a:lnTo>
                  <a:pt x="29060" y="89490"/>
                </a:lnTo>
                <a:lnTo>
                  <a:pt x="29300" y="89300"/>
                </a:lnTo>
                <a:lnTo>
                  <a:pt x="29580" y="89360"/>
                </a:lnTo>
                <a:lnTo>
                  <a:pt x="29740" y="89350"/>
                </a:lnTo>
                <a:lnTo>
                  <a:pt x="30100" y="89060"/>
                </a:lnTo>
                <a:lnTo>
                  <a:pt x="30250" y="89020"/>
                </a:lnTo>
                <a:lnTo>
                  <a:pt x="30360" y="88940"/>
                </a:lnTo>
                <a:lnTo>
                  <a:pt x="30600" y="88570"/>
                </a:lnTo>
                <a:lnTo>
                  <a:pt x="30700" y="88450"/>
                </a:lnTo>
                <a:lnTo>
                  <a:pt x="30750" y="88340"/>
                </a:lnTo>
                <a:lnTo>
                  <a:pt x="30750" y="88220"/>
                </a:lnTo>
                <a:lnTo>
                  <a:pt x="30890" y="88050"/>
                </a:lnTo>
                <a:lnTo>
                  <a:pt x="31080" y="88010"/>
                </a:lnTo>
                <a:lnTo>
                  <a:pt x="31150" y="87920"/>
                </a:lnTo>
                <a:lnTo>
                  <a:pt x="31170" y="87790"/>
                </a:lnTo>
                <a:lnTo>
                  <a:pt x="31210" y="87580"/>
                </a:lnTo>
                <a:lnTo>
                  <a:pt x="31360" y="87400"/>
                </a:lnTo>
                <a:lnTo>
                  <a:pt x="31510" y="87270"/>
                </a:lnTo>
                <a:lnTo>
                  <a:pt x="32450" y="86800"/>
                </a:lnTo>
                <a:lnTo>
                  <a:pt x="32540" y="86650"/>
                </a:lnTo>
                <a:lnTo>
                  <a:pt x="32600" y="86390"/>
                </a:lnTo>
                <a:lnTo>
                  <a:pt x="32760" y="86340"/>
                </a:lnTo>
                <a:lnTo>
                  <a:pt x="32860" y="86240"/>
                </a:lnTo>
                <a:lnTo>
                  <a:pt x="32930" y="86080"/>
                </a:lnTo>
                <a:lnTo>
                  <a:pt x="32980" y="85950"/>
                </a:lnTo>
                <a:lnTo>
                  <a:pt x="33050" y="85890"/>
                </a:lnTo>
                <a:lnTo>
                  <a:pt x="33220" y="85810"/>
                </a:lnTo>
                <a:lnTo>
                  <a:pt x="33400" y="85680"/>
                </a:lnTo>
                <a:lnTo>
                  <a:pt x="33500" y="85630"/>
                </a:lnTo>
                <a:lnTo>
                  <a:pt x="33610" y="85610"/>
                </a:lnTo>
                <a:lnTo>
                  <a:pt x="33690" y="85640"/>
                </a:lnTo>
                <a:lnTo>
                  <a:pt x="33840" y="85730"/>
                </a:lnTo>
                <a:lnTo>
                  <a:pt x="33920" y="85750"/>
                </a:lnTo>
                <a:lnTo>
                  <a:pt x="34380" y="85020"/>
                </a:lnTo>
                <a:lnTo>
                  <a:pt x="34160" y="84980"/>
                </a:lnTo>
                <a:lnTo>
                  <a:pt x="33980" y="85180"/>
                </a:lnTo>
                <a:lnTo>
                  <a:pt x="33820" y="85430"/>
                </a:lnTo>
                <a:lnTo>
                  <a:pt x="33650" y="85550"/>
                </a:lnTo>
                <a:lnTo>
                  <a:pt x="33790" y="85130"/>
                </a:lnTo>
                <a:lnTo>
                  <a:pt x="34030" y="84840"/>
                </a:lnTo>
                <a:lnTo>
                  <a:pt x="34210" y="84700"/>
                </a:lnTo>
                <a:lnTo>
                  <a:pt x="34280" y="84560"/>
                </a:lnTo>
                <a:lnTo>
                  <a:pt x="34280" y="84490"/>
                </a:lnTo>
                <a:lnTo>
                  <a:pt x="34800" y="84450"/>
                </a:lnTo>
                <a:lnTo>
                  <a:pt x="34960" y="84370"/>
                </a:lnTo>
                <a:lnTo>
                  <a:pt x="35010" y="84310"/>
                </a:lnTo>
                <a:lnTo>
                  <a:pt x="34960" y="84220"/>
                </a:lnTo>
                <a:lnTo>
                  <a:pt x="35080" y="84120"/>
                </a:lnTo>
                <a:lnTo>
                  <a:pt x="35180" y="83980"/>
                </a:lnTo>
                <a:lnTo>
                  <a:pt x="35290" y="83900"/>
                </a:lnTo>
                <a:lnTo>
                  <a:pt x="35440" y="83960"/>
                </a:lnTo>
                <a:lnTo>
                  <a:pt x="35470" y="83800"/>
                </a:lnTo>
                <a:lnTo>
                  <a:pt x="35540" y="83770"/>
                </a:lnTo>
                <a:lnTo>
                  <a:pt x="35590" y="83690"/>
                </a:lnTo>
                <a:lnTo>
                  <a:pt x="35870" y="83520"/>
                </a:lnTo>
                <a:lnTo>
                  <a:pt x="36500" y="83290"/>
                </a:lnTo>
                <a:lnTo>
                  <a:pt x="36770" y="83070"/>
                </a:lnTo>
                <a:lnTo>
                  <a:pt x="37000" y="83040"/>
                </a:lnTo>
                <a:lnTo>
                  <a:pt x="37110" y="83030"/>
                </a:lnTo>
                <a:lnTo>
                  <a:pt x="37190" y="83020"/>
                </a:lnTo>
                <a:lnTo>
                  <a:pt x="37250" y="82940"/>
                </a:lnTo>
                <a:lnTo>
                  <a:pt x="37340" y="82840"/>
                </a:lnTo>
                <a:lnTo>
                  <a:pt x="37410" y="82770"/>
                </a:lnTo>
                <a:lnTo>
                  <a:pt x="37670" y="82640"/>
                </a:lnTo>
                <a:lnTo>
                  <a:pt x="37800" y="82500"/>
                </a:lnTo>
                <a:lnTo>
                  <a:pt x="38050" y="82130"/>
                </a:lnTo>
                <a:lnTo>
                  <a:pt x="38180" y="82050"/>
                </a:lnTo>
                <a:lnTo>
                  <a:pt x="38300" y="81940"/>
                </a:lnTo>
                <a:lnTo>
                  <a:pt x="38900" y="80890"/>
                </a:lnTo>
                <a:lnTo>
                  <a:pt x="38990" y="80800"/>
                </a:lnTo>
                <a:lnTo>
                  <a:pt x="39060" y="80770"/>
                </a:lnTo>
                <a:lnTo>
                  <a:pt x="39210" y="80710"/>
                </a:lnTo>
                <a:lnTo>
                  <a:pt x="39330" y="80620"/>
                </a:lnTo>
                <a:lnTo>
                  <a:pt x="39390" y="80500"/>
                </a:lnTo>
                <a:lnTo>
                  <a:pt x="39490" y="80320"/>
                </a:lnTo>
                <a:lnTo>
                  <a:pt x="39560" y="80230"/>
                </a:lnTo>
                <a:lnTo>
                  <a:pt x="39630" y="80200"/>
                </a:lnTo>
                <a:lnTo>
                  <a:pt x="39740" y="80120"/>
                </a:lnTo>
                <a:lnTo>
                  <a:pt x="39860" y="79950"/>
                </a:lnTo>
                <a:lnTo>
                  <a:pt x="40040" y="79610"/>
                </a:lnTo>
                <a:lnTo>
                  <a:pt x="40160" y="79530"/>
                </a:lnTo>
                <a:lnTo>
                  <a:pt x="40670" y="78490"/>
                </a:lnTo>
                <a:lnTo>
                  <a:pt x="40820" y="78320"/>
                </a:lnTo>
                <a:lnTo>
                  <a:pt x="40890" y="78180"/>
                </a:lnTo>
                <a:lnTo>
                  <a:pt x="40910" y="77870"/>
                </a:lnTo>
                <a:lnTo>
                  <a:pt x="40960" y="77650"/>
                </a:lnTo>
                <a:lnTo>
                  <a:pt x="41300" y="77120"/>
                </a:lnTo>
                <a:lnTo>
                  <a:pt x="41450" y="76680"/>
                </a:lnTo>
                <a:lnTo>
                  <a:pt x="41640" y="75280"/>
                </a:lnTo>
                <a:lnTo>
                  <a:pt x="41760" y="74930"/>
                </a:lnTo>
                <a:lnTo>
                  <a:pt x="41790" y="74720"/>
                </a:lnTo>
                <a:lnTo>
                  <a:pt x="41870" y="74480"/>
                </a:lnTo>
                <a:lnTo>
                  <a:pt x="41900" y="74410"/>
                </a:lnTo>
                <a:lnTo>
                  <a:pt x="42140" y="74110"/>
                </a:lnTo>
                <a:lnTo>
                  <a:pt x="42250" y="73940"/>
                </a:lnTo>
                <a:lnTo>
                  <a:pt x="42320" y="73720"/>
                </a:lnTo>
                <a:lnTo>
                  <a:pt x="42440" y="73130"/>
                </a:lnTo>
                <a:lnTo>
                  <a:pt x="42530" y="72940"/>
                </a:lnTo>
                <a:lnTo>
                  <a:pt x="42600" y="72630"/>
                </a:lnTo>
                <a:lnTo>
                  <a:pt x="42750" y="72270"/>
                </a:lnTo>
                <a:lnTo>
                  <a:pt x="42700" y="72160"/>
                </a:lnTo>
                <a:lnTo>
                  <a:pt x="42650" y="72230"/>
                </a:lnTo>
                <a:lnTo>
                  <a:pt x="42620" y="72160"/>
                </a:lnTo>
                <a:lnTo>
                  <a:pt x="42610" y="72110"/>
                </a:lnTo>
                <a:lnTo>
                  <a:pt x="42600" y="71660"/>
                </a:lnTo>
                <a:lnTo>
                  <a:pt x="42710" y="71580"/>
                </a:lnTo>
                <a:lnTo>
                  <a:pt x="43140" y="71650"/>
                </a:lnTo>
                <a:lnTo>
                  <a:pt x="43630" y="71580"/>
                </a:lnTo>
                <a:lnTo>
                  <a:pt x="43760" y="71580"/>
                </a:lnTo>
                <a:lnTo>
                  <a:pt x="43810" y="71580"/>
                </a:lnTo>
                <a:lnTo>
                  <a:pt x="44160" y="71430"/>
                </a:lnTo>
                <a:lnTo>
                  <a:pt x="44830" y="71000"/>
                </a:lnTo>
                <a:lnTo>
                  <a:pt x="45000" y="70790"/>
                </a:lnTo>
                <a:lnTo>
                  <a:pt x="45070" y="70740"/>
                </a:lnTo>
                <a:lnTo>
                  <a:pt x="45170" y="70710"/>
                </a:lnTo>
                <a:lnTo>
                  <a:pt x="45270" y="70730"/>
                </a:lnTo>
                <a:lnTo>
                  <a:pt x="45330" y="70710"/>
                </a:lnTo>
                <a:lnTo>
                  <a:pt x="45380" y="70490"/>
                </a:lnTo>
                <a:lnTo>
                  <a:pt x="45440" y="70430"/>
                </a:lnTo>
                <a:lnTo>
                  <a:pt x="45510" y="70380"/>
                </a:lnTo>
                <a:lnTo>
                  <a:pt x="45580" y="70320"/>
                </a:lnTo>
                <a:lnTo>
                  <a:pt x="45680" y="70160"/>
                </a:lnTo>
                <a:lnTo>
                  <a:pt x="45940" y="69570"/>
                </a:lnTo>
                <a:lnTo>
                  <a:pt x="45980" y="69520"/>
                </a:lnTo>
                <a:lnTo>
                  <a:pt x="46010" y="69510"/>
                </a:lnTo>
                <a:lnTo>
                  <a:pt x="46030" y="69480"/>
                </a:lnTo>
                <a:lnTo>
                  <a:pt x="46040" y="69280"/>
                </a:lnTo>
                <a:lnTo>
                  <a:pt x="46050" y="69260"/>
                </a:lnTo>
                <a:lnTo>
                  <a:pt x="46070" y="69250"/>
                </a:lnTo>
                <a:lnTo>
                  <a:pt x="46110" y="69220"/>
                </a:lnTo>
                <a:lnTo>
                  <a:pt x="46170" y="69130"/>
                </a:lnTo>
                <a:lnTo>
                  <a:pt x="46200" y="69040"/>
                </a:lnTo>
                <a:lnTo>
                  <a:pt x="46230" y="68940"/>
                </a:lnTo>
                <a:lnTo>
                  <a:pt x="46230" y="68830"/>
                </a:lnTo>
                <a:lnTo>
                  <a:pt x="46310" y="68690"/>
                </a:lnTo>
                <a:lnTo>
                  <a:pt x="46500" y="68530"/>
                </a:lnTo>
                <a:lnTo>
                  <a:pt x="46710" y="68400"/>
                </a:lnTo>
                <a:lnTo>
                  <a:pt x="46860" y="68340"/>
                </a:lnTo>
                <a:lnTo>
                  <a:pt x="46830" y="68250"/>
                </a:lnTo>
                <a:lnTo>
                  <a:pt x="46820" y="68160"/>
                </a:lnTo>
                <a:lnTo>
                  <a:pt x="46840" y="68070"/>
                </a:lnTo>
                <a:lnTo>
                  <a:pt x="46930" y="67890"/>
                </a:lnTo>
                <a:lnTo>
                  <a:pt x="46950" y="67780"/>
                </a:lnTo>
                <a:lnTo>
                  <a:pt x="46950" y="67580"/>
                </a:lnTo>
                <a:lnTo>
                  <a:pt x="46970" y="67350"/>
                </a:lnTo>
                <a:lnTo>
                  <a:pt x="47010" y="67260"/>
                </a:lnTo>
                <a:lnTo>
                  <a:pt x="47080" y="67290"/>
                </a:lnTo>
                <a:lnTo>
                  <a:pt x="47110" y="67270"/>
                </a:lnTo>
                <a:lnTo>
                  <a:pt x="47170" y="67230"/>
                </a:lnTo>
                <a:lnTo>
                  <a:pt x="47260" y="67190"/>
                </a:lnTo>
                <a:lnTo>
                  <a:pt x="47340" y="67190"/>
                </a:lnTo>
                <a:lnTo>
                  <a:pt x="47200" y="66920"/>
                </a:lnTo>
                <a:lnTo>
                  <a:pt x="47160" y="66810"/>
                </a:lnTo>
                <a:lnTo>
                  <a:pt x="47100" y="65770"/>
                </a:lnTo>
                <a:lnTo>
                  <a:pt x="47120" y="65660"/>
                </a:lnTo>
                <a:lnTo>
                  <a:pt x="47180" y="65440"/>
                </a:lnTo>
                <a:lnTo>
                  <a:pt x="47190" y="65360"/>
                </a:lnTo>
                <a:lnTo>
                  <a:pt x="47150" y="64870"/>
                </a:lnTo>
                <a:lnTo>
                  <a:pt x="47150" y="63850"/>
                </a:lnTo>
                <a:lnTo>
                  <a:pt x="47110" y="63560"/>
                </a:lnTo>
                <a:lnTo>
                  <a:pt x="47110" y="63400"/>
                </a:lnTo>
                <a:lnTo>
                  <a:pt x="47170" y="63330"/>
                </a:lnTo>
                <a:lnTo>
                  <a:pt x="47260" y="63320"/>
                </a:lnTo>
                <a:lnTo>
                  <a:pt x="47320" y="63300"/>
                </a:lnTo>
                <a:lnTo>
                  <a:pt x="47370" y="63240"/>
                </a:lnTo>
                <a:lnTo>
                  <a:pt x="47460" y="63050"/>
                </a:lnTo>
                <a:lnTo>
                  <a:pt x="47630" y="62830"/>
                </a:lnTo>
                <a:lnTo>
                  <a:pt x="47660" y="62780"/>
                </a:lnTo>
                <a:lnTo>
                  <a:pt x="47670" y="62680"/>
                </a:lnTo>
                <a:lnTo>
                  <a:pt x="47680" y="62640"/>
                </a:lnTo>
                <a:lnTo>
                  <a:pt x="47730" y="62590"/>
                </a:lnTo>
                <a:lnTo>
                  <a:pt x="47780" y="62580"/>
                </a:lnTo>
                <a:lnTo>
                  <a:pt x="47820" y="62580"/>
                </a:lnTo>
                <a:lnTo>
                  <a:pt x="47870" y="62560"/>
                </a:lnTo>
                <a:lnTo>
                  <a:pt x="47890" y="62520"/>
                </a:lnTo>
                <a:lnTo>
                  <a:pt x="47920" y="62460"/>
                </a:lnTo>
                <a:lnTo>
                  <a:pt x="47950" y="62400"/>
                </a:lnTo>
                <a:lnTo>
                  <a:pt x="47990" y="62380"/>
                </a:lnTo>
                <a:lnTo>
                  <a:pt x="48000" y="62380"/>
                </a:lnTo>
                <a:lnTo>
                  <a:pt x="48040" y="62470"/>
                </a:lnTo>
                <a:lnTo>
                  <a:pt x="48130" y="63090"/>
                </a:lnTo>
                <a:lnTo>
                  <a:pt x="48200" y="63230"/>
                </a:lnTo>
                <a:lnTo>
                  <a:pt x="48430" y="63430"/>
                </a:lnTo>
                <a:lnTo>
                  <a:pt x="48500" y="63540"/>
                </a:lnTo>
                <a:lnTo>
                  <a:pt x="48550" y="63710"/>
                </a:lnTo>
                <a:lnTo>
                  <a:pt x="48610" y="63820"/>
                </a:lnTo>
                <a:lnTo>
                  <a:pt x="48700" y="63910"/>
                </a:lnTo>
                <a:lnTo>
                  <a:pt x="48790" y="63990"/>
                </a:lnTo>
                <a:lnTo>
                  <a:pt x="48870" y="64110"/>
                </a:lnTo>
                <a:lnTo>
                  <a:pt x="48890" y="64220"/>
                </a:lnTo>
                <a:lnTo>
                  <a:pt x="48850" y="64330"/>
                </a:lnTo>
                <a:lnTo>
                  <a:pt x="48770" y="64450"/>
                </a:lnTo>
                <a:lnTo>
                  <a:pt x="48720" y="64500"/>
                </a:lnTo>
                <a:lnTo>
                  <a:pt x="48650" y="64610"/>
                </a:lnTo>
                <a:lnTo>
                  <a:pt x="48610" y="64760"/>
                </a:lnTo>
                <a:lnTo>
                  <a:pt x="48640" y="65040"/>
                </a:lnTo>
                <a:lnTo>
                  <a:pt x="48700" y="65120"/>
                </a:lnTo>
                <a:lnTo>
                  <a:pt x="48790" y="65100"/>
                </a:lnTo>
                <a:lnTo>
                  <a:pt x="48920" y="64900"/>
                </a:lnTo>
                <a:lnTo>
                  <a:pt x="48980" y="64860"/>
                </a:lnTo>
                <a:lnTo>
                  <a:pt x="49050" y="64860"/>
                </a:lnTo>
                <a:lnTo>
                  <a:pt x="49120" y="64890"/>
                </a:lnTo>
                <a:lnTo>
                  <a:pt x="49190" y="64910"/>
                </a:lnTo>
                <a:lnTo>
                  <a:pt x="49400" y="64870"/>
                </a:lnTo>
                <a:lnTo>
                  <a:pt x="49550" y="64870"/>
                </a:lnTo>
                <a:lnTo>
                  <a:pt x="49640" y="64900"/>
                </a:lnTo>
                <a:lnTo>
                  <a:pt x="49730" y="64990"/>
                </a:lnTo>
                <a:lnTo>
                  <a:pt x="49770" y="65090"/>
                </a:lnTo>
                <a:lnTo>
                  <a:pt x="49800" y="65190"/>
                </a:lnTo>
                <a:lnTo>
                  <a:pt x="49840" y="65270"/>
                </a:lnTo>
                <a:lnTo>
                  <a:pt x="49900" y="65350"/>
                </a:lnTo>
                <a:lnTo>
                  <a:pt x="49960" y="65460"/>
                </a:lnTo>
                <a:lnTo>
                  <a:pt x="50010" y="65520"/>
                </a:lnTo>
                <a:lnTo>
                  <a:pt x="50080" y="65560"/>
                </a:lnTo>
                <a:lnTo>
                  <a:pt x="50160" y="65590"/>
                </a:lnTo>
                <a:lnTo>
                  <a:pt x="50250" y="65650"/>
                </a:lnTo>
                <a:lnTo>
                  <a:pt x="50550" y="65970"/>
                </a:lnTo>
                <a:lnTo>
                  <a:pt x="50640" y="66040"/>
                </a:lnTo>
                <a:lnTo>
                  <a:pt x="50740" y="66080"/>
                </a:lnTo>
                <a:lnTo>
                  <a:pt x="51090" y="66180"/>
                </a:lnTo>
                <a:lnTo>
                  <a:pt x="51220" y="66270"/>
                </a:lnTo>
                <a:lnTo>
                  <a:pt x="51290" y="66350"/>
                </a:lnTo>
                <a:lnTo>
                  <a:pt x="51310" y="66410"/>
                </a:lnTo>
                <a:lnTo>
                  <a:pt x="51280" y="66490"/>
                </a:lnTo>
                <a:lnTo>
                  <a:pt x="50960" y="66780"/>
                </a:lnTo>
                <a:lnTo>
                  <a:pt x="50460" y="66980"/>
                </a:lnTo>
                <a:lnTo>
                  <a:pt x="50390" y="67050"/>
                </a:lnTo>
                <a:lnTo>
                  <a:pt x="50390" y="67130"/>
                </a:lnTo>
                <a:lnTo>
                  <a:pt x="50490" y="67250"/>
                </a:lnTo>
                <a:lnTo>
                  <a:pt x="50510" y="67310"/>
                </a:lnTo>
                <a:lnTo>
                  <a:pt x="50500" y="67400"/>
                </a:lnTo>
                <a:lnTo>
                  <a:pt x="50480" y="67510"/>
                </a:lnTo>
                <a:lnTo>
                  <a:pt x="50460" y="67660"/>
                </a:lnTo>
                <a:lnTo>
                  <a:pt x="50460" y="67820"/>
                </a:lnTo>
                <a:lnTo>
                  <a:pt x="50440" y="68000"/>
                </a:lnTo>
                <a:lnTo>
                  <a:pt x="50350" y="68140"/>
                </a:lnTo>
                <a:lnTo>
                  <a:pt x="50210" y="68300"/>
                </a:lnTo>
                <a:lnTo>
                  <a:pt x="50080" y="68390"/>
                </a:lnTo>
                <a:lnTo>
                  <a:pt x="49960" y="68440"/>
                </a:lnTo>
                <a:lnTo>
                  <a:pt x="49840" y="68440"/>
                </a:lnTo>
                <a:lnTo>
                  <a:pt x="49570" y="68360"/>
                </a:lnTo>
                <a:lnTo>
                  <a:pt x="49480" y="68370"/>
                </a:lnTo>
                <a:lnTo>
                  <a:pt x="49390" y="68400"/>
                </a:lnTo>
                <a:lnTo>
                  <a:pt x="49280" y="68470"/>
                </a:lnTo>
                <a:lnTo>
                  <a:pt x="49240" y="68520"/>
                </a:lnTo>
                <a:lnTo>
                  <a:pt x="49250" y="68590"/>
                </a:lnTo>
                <a:lnTo>
                  <a:pt x="49330" y="68700"/>
                </a:lnTo>
                <a:lnTo>
                  <a:pt x="49330" y="68800"/>
                </a:lnTo>
                <a:lnTo>
                  <a:pt x="49300" y="68900"/>
                </a:lnTo>
                <a:lnTo>
                  <a:pt x="49230" y="69030"/>
                </a:lnTo>
                <a:lnTo>
                  <a:pt x="48900" y="69270"/>
                </a:lnTo>
                <a:lnTo>
                  <a:pt x="48830" y="69370"/>
                </a:lnTo>
                <a:lnTo>
                  <a:pt x="48790" y="69500"/>
                </a:lnTo>
                <a:lnTo>
                  <a:pt x="48710" y="69880"/>
                </a:lnTo>
                <a:lnTo>
                  <a:pt x="48630" y="70110"/>
                </a:lnTo>
                <a:lnTo>
                  <a:pt x="48550" y="70330"/>
                </a:lnTo>
                <a:lnTo>
                  <a:pt x="48460" y="70430"/>
                </a:lnTo>
                <a:lnTo>
                  <a:pt x="48340" y="70500"/>
                </a:lnTo>
                <a:lnTo>
                  <a:pt x="48170" y="70560"/>
                </a:lnTo>
                <a:lnTo>
                  <a:pt x="48090" y="70660"/>
                </a:lnTo>
                <a:lnTo>
                  <a:pt x="48070" y="70780"/>
                </a:lnTo>
                <a:lnTo>
                  <a:pt x="48080" y="70900"/>
                </a:lnTo>
                <a:lnTo>
                  <a:pt x="48070" y="71030"/>
                </a:lnTo>
                <a:lnTo>
                  <a:pt x="48000" y="71090"/>
                </a:lnTo>
                <a:lnTo>
                  <a:pt x="47640" y="71140"/>
                </a:lnTo>
                <a:lnTo>
                  <a:pt x="47520" y="71190"/>
                </a:lnTo>
                <a:lnTo>
                  <a:pt x="47410" y="71260"/>
                </a:lnTo>
                <a:lnTo>
                  <a:pt x="47260" y="71390"/>
                </a:lnTo>
                <a:lnTo>
                  <a:pt x="47200" y="71490"/>
                </a:lnTo>
                <a:lnTo>
                  <a:pt x="47170" y="71590"/>
                </a:lnTo>
                <a:lnTo>
                  <a:pt x="47140" y="71750"/>
                </a:lnTo>
                <a:lnTo>
                  <a:pt x="47150" y="71810"/>
                </a:lnTo>
                <a:lnTo>
                  <a:pt x="47160" y="71890"/>
                </a:lnTo>
                <a:lnTo>
                  <a:pt x="47190" y="71970"/>
                </a:lnTo>
                <a:lnTo>
                  <a:pt x="47210" y="72060"/>
                </a:lnTo>
                <a:lnTo>
                  <a:pt x="47230" y="72220"/>
                </a:lnTo>
                <a:lnTo>
                  <a:pt x="47210" y="72450"/>
                </a:lnTo>
                <a:lnTo>
                  <a:pt x="47130" y="72700"/>
                </a:lnTo>
                <a:lnTo>
                  <a:pt x="47060" y="72840"/>
                </a:lnTo>
                <a:lnTo>
                  <a:pt x="46890" y="72980"/>
                </a:lnTo>
                <a:lnTo>
                  <a:pt x="46810" y="73450"/>
                </a:lnTo>
                <a:lnTo>
                  <a:pt x="46830" y="73550"/>
                </a:lnTo>
                <a:lnTo>
                  <a:pt x="46860" y="73690"/>
                </a:lnTo>
                <a:lnTo>
                  <a:pt x="46930" y="73870"/>
                </a:lnTo>
                <a:lnTo>
                  <a:pt x="47000" y="73950"/>
                </a:lnTo>
                <a:lnTo>
                  <a:pt x="47080" y="74010"/>
                </a:lnTo>
                <a:lnTo>
                  <a:pt x="47150" y="74040"/>
                </a:lnTo>
                <a:lnTo>
                  <a:pt x="47210" y="74120"/>
                </a:lnTo>
                <a:lnTo>
                  <a:pt x="47230" y="74240"/>
                </a:lnTo>
                <a:lnTo>
                  <a:pt x="47230" y="74370"/>
                </a:lnTo>
                <a:lnTo>
                  <a:pt x="47240" y="74550"/>
                </a:lnTo>
                <a:lnTo>
                  <a:pt x="47290" y="74700"/>
                </a:lnTo>
                <a:lnTo>
                  <a:pt x="47360" y="74820"/>
                </a:lnTo>
                <a:lnTo>
                  <a:pt x="47440" y="74880"/>
                </a:lnTo>
                <a:lnTo>
                  <a:pt x="47530" y="74900"/>
                </a:lnTo>
                <a:lnTo>
                  <a:pt x="47740" y="74870"/>
                </a:lnTo>
                <a:lnTo>
                  <a:pt x="47840" y="74910"/>
                </a:lnTo>
                <a:lnTo>
                  <a:pt x="47890" y="74990"/>
                </a:lnTo>
                <a:lnTo>
                  <a:pt x="47940" y="75110"/>
                </a:lnTo>
                <a:lnTo>
                  <a:pt x="47980" y="75180"/>
                </a:lnTo>
                <a:lnTo>
                  <a:pt x="48020" y="75220"/>
                </a:lnTo>
                <a:lnTo>
                  <a:pt x="48060" y="75240"/>
                </a:lnTo>
                <a:lnTo>
                  <a:pt x="48120" y="75290"/>
                </a:lnTo>
                <a:lnTo>
                  <a:pt x="48180" y="75330"/>
                </a:lnTo>
                <a:lnTo>
                  <a:pt x="48250" y="75350"/>
                </a:lnTo>
                <a:lnTo>
                  <a:pt x="48430" y="75330"/>
                </a:lnTo>
                <a:lnTo>
                  <a:pt x="48530" y="75340"/>
                </a:lnTo>
                <a:lnTo>
                  <a:pt x="48650" y="75420"/>
                </a:lnTo>
                <a:lnTo>
                  <a:pt x="48730" y="75540"/>
                </a:lnTo>
                <a:lnTo>
                  <a:pt x="48790" y="75700"/>
                </a:lnTo>
                <a:lnTo>
                  <a:pt x="48840" y="76100"/>
                </a:lnTo>
                <a:lnTo>
                  <a:pt x="48900" y="76330"/>
                </a:lnTo>
                <a:lnTo>
                  <a:pt x="49040" y="76650"/>
                </a:lnTo>
                <a:lnTo>
                  <a:pt x="49150" y="76790"/>
                </a:lnTo>
                <a:lnTo>
                  <a:pt x="49250" y="76860"/>
                </a:lnTo>
                <a:lnTo>
                  <a:pt x="49320" y="76840"/>
                </a:lnTo>
                <a:lnTo>
                  <a:pt x="49370" y="76790"/>
                </a:lnTo>
                <a:lnTo>
                  <a:pt x="49410" y="76730"/>
                </a:lnTo>
                <a:lnTo>
                  <a:pt x="49430" y="76680"/>
                </a:lnTo>
                <a:lnTo>
                  <a:pt x="49470" y="76630"/>
                </a:lnTo>
                <a:lnTo>
                  <a:pt x="49510" y="76600"/>
                </a:lnTo>
                <a:lnTo>
                  <a:pt x="49580" y="76580"/>
                </a:lnTo>
                <a:lnTo>
                  <a:pt x="49650" y="76580"/>
                </a:lnTo>
                <a:lnTo>
                  <a:pt x="49780" y="76600"/>
                </a:lnTo>
                <a:lnTo>
                  <a:pt x="49740" y="76790"/>
                </a:lnTo>
                <a:lnTo>
                  <a:pt x="49710" y="76880"/>
                </a:lnTo>
                <a:lnTo>
                  <a:pt x="49670" y="76990"/>
                </a:lnTo>
                <a:lnTo>
                  <a:pt x="49570" y="77180"/>
                </a:lnTo>
                <a:lnTo>
                  <a:pt x="49550" y="77280"/>
                </a:lnTo>
                <a:lnTo>
                  <a:pt x="49510" y="77400"/>
                </a:lnTo>
                <a:lnTo>
                  <a:pt x="49420" y="77490"/>
                </a:lnTo>
                <a:lnTo>
                  <a:pt x="49240" y="77570"/>
                </a:lnTo>
                <a:lnTo>
                  <a:pt x="49110" y="77600"/>
                </a:lnTo>
                <a:lnTo>
                  <a:pt x="48900" y="77700"/>
                </a:lnTo>
                <a:lnTo>
                  <a:pt x="48540" y="78020"/>
                </a:lnTo>
                <a:lnTo>
                  <a:pt x="48110" y="78360"/>
                </a:lnTo>
                <a:lnTo>
                  <a:pt x="48010" y="78470"/>
                </a:lnTo>
                <a:lnTo>
                  <a:pt x="47940" y="78620"/>
                </a:lnTo>
                <a:lnTo>
                  <a:pt x="47870" y="78710"/>
                </a:lnTo>
                <a:lnTo>
                  <a:pt x="47720" y="78860"/>
                </a:lnTo>
                <a:lnTo>
                  <a:pt x="47650" y="79000"/>
                </a:lnTo>
                <a:lnTo>
                  <a:pt x="47570" y="79100"/>
                </a:lnTo>
                <a:lnTo>
                  <a:pt x="47250" y="79350"/>
                </a:lnTo>
                <a:lnTo>
                  <a:pt x="47070" y="79740"/>
                </a:lnTo>
                <a:lnTo>
                  <a:pt x="46860" y="79920"/>
                </a:lnTo>
                <a:lnTo>
                  <a:pt x="46680" y="80010"/>
                </a:lnTo>
                <a:lnTo>
                  <a:pt x="46550" y="80060"/>
                </a:lnTo>
                <a:lnTo>
                  <a:pt x="46340" y="80080"/>
                </a:lnTo>
                <a:lnTo>
                  <a:pt x="46240" y="80110"/>
                </a:lnTo>
                <a:lnTo>
                  <a:pt x="46030" y="80260"/>
                </a:lnTo>
                <a:lnTo>
                  <a:pt x="45890" y="80380"/>
                </a:lnTo>
                <a:lnTo>
                  <a:pt x="45720" y="80630"/>
                </a:lnTo>
                <a:lnTo>
                  <a:pt x="45560" y="80830"/>
                </a:lnTo>
                <a:lnTo>
                  <a:pt x="45530" y="80940"/>
                </a:lnTo>
                <a:lnTo>
                  <a:pt x="45500" y="81120"/>
                </a:lnTo>
                <a:lnTo>
                  <a:pt x="45070" y="81380"/>
                </a:lnTo>
                <a:lnTo>
                  <a:pt x="44700" y="81500"/>
                </a:lnTo>
                <a:lnTo>
                  <a:pt x="44660" y="81540"/>
                </a:lnTo>
                <a:lnTo>
                  <a:pt x="44630" y="81650"/>
                </a:lnTo>
                <a:lnTo>
                  <a:pt x="44580" y="81900"/>
                </a:lnTo>
                <a:lnTo>
                  <a:pt x="44490" y="82160"/>
                </a:lnTo>
                <a:lnTo>
                  <a:pt x="44470" y="82290"/>
                </a:lnTo>
                <a:lnTo>
                  <a:pt x="44430" y="82400"/>
                </a:lnTo>
                <a:lnTo>
                  <a:pt x="44360" y="82490"/>
                </a:lnTo>
                <a:lnTo>
                  <a:pt x="44250" y="82560"/>
                </a:lnTo>
                <a:lnTo>
                  <a:pt x="43890" y="82550"/>
                </a:lnTo>
                <a:lnTo>
                  <a:pt x="43630" y="82610"/>
                </a:lnTo>
                <a:lnTo>
                  <a:pt x="43340" y="82630"/>
                </a:lnTo>
                <a:lnTo>
                  <a:pt x="43080" y="82710"/>
                </a:lnTo>
                <a:lnTo>
                  <a:pt x="43030" y="82720"/>
                </a:lnTo>
                <a:lnTo>
                  <a:pt x="42990" y="82710"/>
                </a:lnTo>
                <a:lnTo>
                  <a:pt x="42940" y="82680"/>
                </a:lnTo>
                <a:lnTo>
                  <a:pt x="42870" y="82660"/>
                </a:lnTo>
                <a:lnTo>
                  <a:pt x="42780" y="82670"/>
                </a:lnTo>
                <a:lnTo>
                  <a:pt x="42520" y="82770"/>
                </a:lnTo>
                <a:lnTo>
                  <a:pt x="42370" y="82880"/>
                </a:lnTo>
                <a:lnTo>
                  <a:pt x="42260" y="82950"/>
                </a:lnTo>
                <a:lnTo>
                  <a:pt x="42130" y="82970"/>
                </a:lnTo>
                <a:lnTo>
                  <a:pt x="41900" y="82990"/>
                </a:lnTo>
                <a:lnTo>
                  <a:pt x="41610" y="83110"/>
                </a:lnTo>
                <a:lnTo>
                  <a:pt x="41450" y="83230"/>
                </a:lnTo>
                <a:lnTo>
                  <a:pt x="41150" y="83530"/>
                </a:lnTo>
                <a:lnTo>
                  <a:pt x="41050" y="83710"/>
                </a:lnTo>
                <a:lnTo>
                  <a:pt x="41010" y="83850"/>
                </a:lnTo>
                <a:lnTo>
                  <a:pt x="40980" y="83960"/>
                </a:lnTo>
                <a:lnTo>
                  <a:pt x="40890" y="84060"/>
                </a:lnTo>
                <a:lnTo>
                  <a:pt x="40760" y="84150"/>
                </a:lnTo>
                <a:lnTo>
                  <a:pt x="40200" y="84320"/>
                </a:lnTo>
                <a:lnTo>
                  <a:pt x="40050" y="84310"/>
                </a:lnTo>
                <a:lnTo>
                  <a:pt x="39780" y="84480"/>
                </a:lnTo>
                <a:lnTo>
                  <a:pt x="39340" y="85250"/>
                </a:lnTo>
                <a:lnTo>
                  <a:pt x="39080" y="85430"/>
                </a:lnTo>
                <a:lnTo>
                  <a:pt x="38370" y="85790"/>
                </a:lnTo>
                <a:lnTo>
                  <a:pt x="37130" y="86780"/>
                </a:lnTo>
                <a:lnTo>
                  <a:pt x="36440" y="87550"/>
                </a:lnTo>
                <a:lnTo>
                  <a:pt x="36260" y="87550"/>
                </a:lnTo>
                <a:lnTo>
                  <a:pt x="36140" y="87510"/>
                </a:lnTo>
                <a:lnTo>
                  <a:pt x="35900" y="87540"/>
                </a:lnTo>
                <a:lnTo>
                  <a:pt x="35560" y="87680"/>
                </a:lnTo>
                <a:lnTo>
                  <a:pt x="34610" y="88230"/>
                </a:lnTo>
                <a:lnTo>
                  <a:pt x="33900" y="88480"/>
                </a:lnTo>
                <a:lnTo>
                  <a:pt x="33680" y="88610"/>
                </a:lnTo>
                <a:lnTo>
                  <a:pt x="33130" y="89110"/>
                </a:lnTo>
                <a:lnTo>
                  <a:pt x="32950" y="89330"/>
                </a:lnTo>
                <a:lnTo>
                  <a:pt x="32840" y="89540"/>
                </a:lnTo>
                <a:lnTo>
                  <a:pt x="32740" y="89790"/>
                </a:lnTo>
                <a:lnTo>
                  <a:pt x="32560" y="90050"/>
                </a:lnTo>
                <a:lnTo>
                  <a:pt x="32370" y="90270"/>
                </a:lnTo>
                <a:lnTo>
                  <a:pt x="32240" y="90540"/>
                </a:lnTo>
                <a:lnTo>
                  <a:pt x="32080" y="90710"/>
                </a:lnTo>
                <a:lnTo>
                  <a:pt x="31890" y="91060"/>
                </a:lnTo>
                <a:lnTo>
                  <a:pt x="30790" y="91970"/>
                </a:lnTo>
                <a:lnTo>
                  <a:pt x="30550" y="92250"/>
                </a:lnTo>
                <a:lnTo>
                  <a:pt x="30300" y="92490"/>
                </a:lnTo>
                <a:lnTo>
                  <a:pt x="29920" y="92940"/>
                </a:lnTo>
                <a:lnTo>
                  <a:pt x="29720" y="92820"/>
                </a:lnTo>
                <a:lnTo>
                  <a:pt x="29590" y="92820"/>
                </a:lnTo>
                <a:lnTo>
                  <a:pt x="29410" y="92850"/>
                </a:lnTo>
                <a:lnTo>
                  <a:pt x="29290" y="93020"/>
                </a:lnTo>
                <a:lnTo>
                  <a:pt x="29190" y="93220"/>
                </a:lnTo>
                <a:lnTo>
                  <a:pt x="29050" y="93410"/>
                </a:lnTo>
                <a:lnTo>
                  <a:pt x="28840" y="93530"/>
                </a:lnTo>
                <a:lnTo>
                  <a:pt x="28580" y="93710"/>
                </a:lnTo>
                <a:lnTo>
                  <a:pt x="28290" y="93860"/>
                </a:lnTo>
                <a:lnTo>
                  <a:pt x="28050" y="94040"/>
                </a:lnTo>
                <a:lnTo>
                  <a:pt x="27770" y="94190"/>
                </a:lnTo>
                <a:lnTo>
                  <a:pt x="27540" y="94120"/>
                </a:lnTo>
                <a:lnTo>
                  <a:pt x="27360" y="94030"/>
                </a:lnTo>
                <a:lnTo>
                  <a:pt x="27240" y="93930"/>
                </a:lnTo>
                <a:lnTo>
                  <a:pt x="27030" y="93940"/>
                </a:lnTo>
                <a:lnTo>
                  <a:pt x="26770" y="94080"/>
                </a:lnTo>
                <a:lnTo>
                  <a:pt x="26330" y="94150"/>
                </a:lnTo>
                <a:lnTo>
                  <a:pt x="25980" y="94130"/>
                </a:lnTo>
                <a:lnTo>
                  <a:pt x="25680" y="94180"/>
                </a:lnTo>
                <a:lnTo>
                  <a:pt x="25360" y="94330"/>
                </a:lnTo>
                <a:lnTo>
                  <a:pt x="25020" y="94600"/>
                </a:lnTo>
                <a:lnTo>
                  <a:pt x="24950" y="94700"/>
                </a:lnTo>
                <a:lnTo>
                  <a:pt x="24870" y="94880"/>
                </a:lnTo>
                <a:lnTo>
                  <a:pt x="24620" y="95180"/>
                </a:lnTo>
                <a:lnTo>
                  <a:pt x="24380" y="95330"/>
                </a:lnTo>
                <a:lnTo>
                  <a:pt x="24210" y="95490"/>
                </a:lnTo>
                <a:lnTo>
                  <a:pt x="24080" y="95650"/>
                </a:lnTo>
                <a:lnTo>
                  <a:pt x="24010" y="95860"/>
                </a:lnTo>
                <a:lnTo>
                  <a:pt x="23960" y="96060"/>
                </a:lnTo>
                <a:lnTo>
                  <a:pt x="23790" y="96530"/>
                </a:lnTo>
                <a:lnTo>
                  <a:pt x="23630" y="96780"/>
                </a:lnTo>
                <a:lnTo>
                  <a:pt x="23370" y="97060"/>
                </a:lnTo>
                <a:lnTo>
                  <a:pt x="23170" y="97180"/>
                </a:lnTo>
                <a:lnTo>
                  <a:pt x="22710" y="97250"/>
                </a:lnTo>
                <a:lnTo>
                  <a:pt x="21330" y="97920"/>
                </a:lnTo>
                <a:lnTo>
                  <a:pt x="20440" y="98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Otago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26540" y="119470"/>
                </a:moveTo>
                <a:lnTo>
                  <a:pt x="26560" y="118920"/>
                </a:lnTo>
                <a:lnTo>
                  <a:pt x="26680" y="118700"/>
                </a:lnTo>
                <a:lnTo>
                  <a:pt x="26770" y="118430"/>
                </a:lnTo>
                <a:lnTo>
                  <a:pt x="26760" y="118230"/>
                </a:lnTo>
                <a:lnTo>
                  <a:pt x="26470" y="117830"/>
                </a:lnTo>
                <a:lnTo>
                  <a:pt x="26430" y="117610"/>
                </a:lnTo>
                <a:lnTo>
                  <a:pt x="26440" y="117340"/>
                </a:lnTo>
                <a:lnTo>
                  <a:pt x="26380" y="117070"/>
                </a:lnTo>
                <a:lnTo>
                  <a:pt x="26290" y="116810"/>
                </a:lnTo>
                <a:lnTo>
                  <a:pt x="26340" y="116500"/>
                </a:lnTo>
                <a:lnTo>
                  <a:pt x="26440" y="116240"/>
                </a:lnTo>
                <a:lnTo>
                  <a:pt x="26490" y="115950"/>
                </a:lnTo>
                <a:lnTo>
                  <a:pt x="26510" y="115290"/>
                </a:lnTo>
                <a:lnTo>
                  <a:pt x="26280" y="114720"/>
                </a:lnTo>
                <a:lnTo>
                  <a:pt x="26200" y="114440"/>
                </a:lnTo>
                <a:lnTo>
                  <a:pt x="26210" y="114180"/>
                </a:lnTo>
                <a:lnTo>
                  <a:pt x="26130" y="113840"/>
                </a:lnTo>
                <a:lnTo>
                  <a:pt x="25940" y="113490"/>
                </a:lnTo>
                <a:lnTo>
                  <a:pt x="25760" y="113230"/>
                </a:lnTo>
                <a:lnTo>
                  <a:pt x="25700" y="112900"/>
                </a:lnTo>
                <a:lnTo>
                  <a:pt x="25690" y="112600"/>
                </a:lnTo>
                <a:lnTo>
                  <a:pt x="25720" y="112320"/>
                </a:lnTo>
                <a:lnTo>
                  <a:pt x="25690" y="112060"/>
                </a:lnTo>
                <a:lnTo>
                  <a:pt x="25600" y="111840"/>
                </a:lnTo>
                <a:lnTo>
                  <a:pt x="25390" y="111650"/>
                </a:lnTo>
                <a:lnTo>
                  <a:pt x="25270" y="111510"/>
                </a:lnTo>
                <a:lnTo>
                  <a:pt x="25240" y="111160"/>
                </a:lnTo>
                <a:lnTo>
                  <a:pt x="25200" y="110950"/>
                </a:lnTo>
                <a:lnTo>
                  <a:pt x="25180" y="110770"/>
                </a:lnTo>
                <a:lnTo>
                  <a:pt x="25180" y="110490"/>
                </a:lnTo>
                <a:lnTo>
                  <a:pt x="25220" y="110170"/>
                </a:lnTo>
                <a:lnTo>
                  <a:pt x="25330" y="109720"/>
                </a:lnTo>
                <a:lnTo>
                  <a:pt x="25770" y="108820"/>
                </a:lnTo>
                <a:lnTo>
                  <a:pt x="26260" y="107530"/>
                </a:lnTo>
                <a:lnTo>
                  <a:pt x="26560" y="107250"/>
                </a:lnTo>
                <a:lnTo>
                  <a:pt x="26430" y="106820"/>
                </a:lnTo>
                <a:lnTo>
                  <a:pt x="25790" y="106100"/>
                </a:lnTo>
                <a:lnTo>
                  <a:pt x="25530" y="105950"/>
                </a:lnTo>
                <a:lnTo>
                  <a:pt x="25210" y="106120"/>
                </a:lnTo>
                <a:lnTo>
                  <a:pt x="24440" y="107250"/>
                </a:lnTo>
                <a:lnTo>
                  <a:pt x="24130" y="107400"/>
                </a:lnTo>
                <a:lnTo>
                  <a:pt x="23860" y="107350"/>
                </a:lnTo>
                <a:lnTo>
                  <a:pt x="23620" y="107250"/>
                </a:lnTo>
                <a:lnTo>
                  <a:pt x="23440" y="106900"/>
                </a:lnTo>
                <a:lnTo>
                  <a:pt x="22990" y="106260"/>
                </a:lnTo>
                <a:lnTo>
                  <a:pt x="22790" y="105750"/>
                </a:lnTo>
                <a:lnTo>
                  <a:pt x="22620" y="105660"/>
                </a:lnTo>
                <a:lnTo>
                  <a:pt x="21390" y="106240"/>
                </a:lnTo>
                <a:lnTo>
                  <a:pt x="20920" y="106280"/>
                </a:lnTo>
                <a:lnTo>
                  <a:pt x="20640" y="106260"/>
                </a:lnTo>
                <a:lnTo>
                  <a:pt x="20290" y="106080"/>
                </a:lnTo>
                <a:lnTo>
                  <a:pt x="20200" y="105780"/>
                </a:lnTo>
                <a:lnTo>
                  <a:pt x="20190" y="105500"/>
                </a:lnTo>
                <a:lnTo>
                  <a:pt x="19960" y="105020"/>
                </a:lnTo>
                <a:lnTo>
                  <a:pt x="19840" y="104690"/>
                </a:lnTo>
                <a:lnTo>
                  <a:pt x="19810" y="104400"/>
                </a:lnTo>
                <a:lnTo>
                  <a:pt x="20070" y="103550"/>
                </a:lnTo>
                <a:lnTo>
                  <a:pt x="20050" y="103360"/>
                </a:lnTo>
                <a:lnTo>
                  <a:pt x="19650" y="103180"/>
                </a:lnTo>
                <a:lnTo>
                  <a:pt x="19460" y="102990"/>
                </a:lnTo>
                <a:lnTo>
                  <a:pt x="19260" y="102730"/>
                </a:lnTo>
                <a:lnTo>
                  <a:pt x="19120" y="102420"/>
                </a:lnTo>
                <a:lnTo>
                  <a:pt x="19050" y="102090"/>
                </a:lnTo>
                <a:lnTo>
                  <a:pt x="19010" y="101710"/>
                </a:lnTo>
                <a:lnTo>
                  <a:pt x="19160" y="101340"/>
                </a:lnTo>
                <a:lnTo>
                  <a:pt x="19280" y="100540"/>
                </a:lnTo>
                <a:lnTo>
                  <a:pt x="19260" y="100180"/>
                </a:lnTo>
                <a:lnTo>
                  <a:pt x="19430" y="99440"/>
                </a:lnTo>
                <a:lnTo>
                  <a:pt x="19570" y="99070"/>
                </a:lnTo>
                <a:lnTo>
                  <a:pt x="19820" y="98640"/>
                </a:lnTo>
                <a:lnTo>
                  <a:pt x="20060" y="98340"/>
                </a:lnTo>
                <a:lnTo>
                  <a:pt x="20290" y="98170"/>
                </a:lnTo>
                <a:lnTo>
                  <a:pt x="20440" y="98010"/>
                </a:lnTo>
                <a:lnTo>
                  <a:pt x="21330" y="97920"/>
                </a:lnTo>
                <a:lnTo>
                  <a:pt x="22710" y="97250"/>
                </a:lnTo>
                <a:lnTo>
                  <a:pt x="23170" y="97180"/>
                </a:lnTo>
                <a:lnTo>
                  <a:pt x="23370" y="97060"/>
                </a:lnTo>
                <a:lnTo>
                  <a:pt x="23630" y="96780"/>
                </a:lnTo>
                <a:lnTo>
                  <a:pt x="23790" y="96530"/>
                </a:lnTo>
                <a:lnTo>
                  <a:pt x="23960" y="96060"/>
                </a:lnTo>
                <a:lnTo>
                  <a:pt x="24010" y="95860"/>
                </a:lnTo>
                <a:lnTo>
                  <a:pt x="24080" y="95650"/>
                </a:lnTo>
                <a:lnTo>
                  <a:pt x="24210" y="95490"/>
                </a:lnTo>
                <a:lnTo>
                  <a:pt x="24380" y="95330"/>
                </a:lnTo>
                <a:lnTo>
                  <a:pt x="24620" y="95180"/>
                </a:lnTo>
                <a:lnTo>
                  <a:pt x="24870" y="94880"/>
                </a:lnTo>
                <a:lnTo>
                  <a:pt x="24950" y="94700"/>
                </a:lnTo>
                <a:lnTo>
                  <a:pt x="25020" y="94600"/>
                </a:lnTo>
                <a:lnTo>
                  <a:pt x="25360" y="94330"/>
                </a:lnTo>
                <a:lnTo>
                  <a:pt x="25680" y="94180"/>
                </a:lnTo>
                <a:lnTo>
                  <a:pt x="25980" y="94130"/>
                </a:lnTo>
                <a:lnTo>
                  <a:pt x="26330" y="94150"/>
                </a:lnTo>
                <a:lnTo>
                  <a:pt x="26770" y="94080"/>
                </a:lnTo>
                <a:lnTo>
                  <a:pt x="27030" y="93940"/>
                </a:lnTo>
                <a:lnTo>
                  <a:pt x="27240" y="93930"/>
                </a:lnTo>
                <a:lnTo>
                  <a:pt x="27360" y="94030"/>
                </a:lnTo>
                <a:lnTo>
                  <a:pt x="27540" y="94120"/>
                </a:lnTo>
                <a:lnTo>
                  <a:pt x="27770" y="94190"/>
                </a:lnTo>
                <a:lnTo>
                  <a:pt x="28050" y="94040"/>
                </a:lnTo>
                <a:lnTo>
                  <a:pt x="28290" y="93860"/>
                </a:lnTo>
                <a:lnTo>
                  <a:pt x="28580" y="93710"/>
                </a:lnTo>
                <a:lnTo>
                  <a:pt x="28840" y="93530"/>
                </a:lnTo>
                <a:lnTo>
                  <a:pt x="29050" y="93410"/>
                </a:lnTo>
                <a:lnTo>
                  <a:pt x="29190" y="93220"/>
                </a:lnTo>
                <a:lnTo>
                  <a:pt x="29290" y="93020"/>
                </a:lnTo>
                <a:lnTo>
                  <a:pt x="29410" y="92850"/>
                </a:lnTo>
                <a:lnTo>
                  <a:pt x="29590" y="92820"/>
                </a:lnTo>
                <a:lnTo>
                  <a:pt x="29720" y="92820"/>
                </a:lnTo>
                <a:lnTo>
                  <a:pt x="29920" y="92940"/>
                </a:lnTo>
                <a:lnTo>
                  <a:pt x="29980" y="93490"/>
                </a:lnTo>
                <a:lnTo>
                  <a:pt x="29900" y="93730"/>
                </a:lnTo>
                <a:lnTo>
                  <a:pt x="29720" y="94030"/>
                </a:lnTo>
                <a:lnTo>
                  <a:pt x="29600" y="94300"/>
                </a:lnTo>
                <a:lnTo>
                  <a:pt x="29440" y="94490"/>
                </a:lnTo>
                <a:lnTo>
                  <a:pt x="29270" y="94760"/>
                </a:lnTo>
                <a:lnTo>
                  <a:pt x="29190" y="94950"/>
                </a:lnTo>
                <a:lnTo>
                  <a:pt x="29040" y="95180"/>
                </a:lnTo>
                <a:lnTo>
                  <a:pt x="29020" y="95400"/>
                </a:lnTo>
                <a:lnTo>
                  <a:pt x="29020" y="97190"/>
                </a:lnTo>
                <a:lnTo>
                  <a:pt x="29040" y="97430"/>
                </a:lnTo>
                <a:lnTo>
                  <a:pt x="29080" y="97580"/>
                </a:lnTo>
                <a:lnTo>
                  <a:pt x="29300" y="97670"/>
                </a:lnTo>
                <a:lnTo>
                  <a:pt x="29500" y="97850"/>
                </a:lnTo>
                <a:lnTo>
                  <a:pt x="29610" y="98110"/>
                </a:lnTo>
                <a:lnTo>
                  <a:pt x="29720" y="98760"/>
                </a:lnTo>
                <a:lnTo>
                  <a:pt x="29860" y="98950"/>
                </a:lnTo>
                <a:lnTo>
                  <a:pt x="30020" y="99040"/>
                </a:lnTo>
                <a:lnTo>
                  <a:pt x="30220" y="99010"/>
                </a:lnTo>
                <a:lnTo>
                  <a:pt x="30410" y="99280"/>
                </a:lnTo>
                <a:lnTo>
                  <a:pt x="30810" y="99700"/>
                </a:lnTo>
                <a:lnTo>
                  <a:pt x="31330" y="99630"/>
                </a:lnTo>
                <a:lnTo>
                  <a:pt x="31560" y="99740"/>
                </a:lnTo>
                <a:lnTo>
                  <a:pt x="31770" y="100020"/>
                </a:lnTo>
                <a:lnTo>
                  <a:pt x="31940" y="100370"/>
                </a:lnTo>
                <a:lnTo>
                  <a:pt x="32160" y="101090"/>
                </a:lnTo>
                <a:lnTo>
                  <a:pt x="32410" y="101680"/>
                </a:lnTo>
                <a:lnTo>
                  <a:pt x="32620" y="102020"/>
                </a:lnTo>
                <a:lnTo>
                  <a:pt x="32770" y="102210"/>
                </a:lnTo>
                <a:lnTo>
                  <a:pt x="32990" y="102330"/>
                </a:lnTo>
                <a:lnTo>
                  <a:pt x="33490" y="102370"/>
                </a:lnTo>
                <a:lnTo>
                  <a:pt x="34110" y="102230"/>
                </a:lnTo>
                <a:lnTo>
                  <a:pt x="34380" y="102250"/>
                </a:lnTo>
                <a:lnTo>
                  <a:pt x="34510" y="102340"/>
                </a:lnTo>
                <a:lnTo>
                  <a:pt x="34600" y="102540"/>
                </a:lnTo>
                <a:lnTo>
                  <a:pt x="34580" y="102750"/>
                </a:lnTo>
                <a:lnTo>
                  <a:pt x="34620" y="103030"/>
                </a:lnTo>
                <a:lnTo>
                  <a:pt x="34690" y="103290"/>
                </a:lnTo>
                <a:lnTo>
                  <a:pt x="34850" y="103550"/>
                </a:lnTo>
                <a:lnTo>
                  <a:pt x="34990" y="103680"/>
                </a:lnTo>
                <a:lnTo>
                  <a:pt x="35680" y="103290"/>
                </a:lnTo>
                <a:lnTo>
                  <a:pt x="36780" y="102270"/>
                </a:lnTo>
                <a:lnTo>
                  <a:pt x="37030" y="102140"/>
                </a:lnTo>
                <a:lnTo>
                  <a:pt x="37310" y="102070"/>
                </a:lnTo>
                <a:lnTo>
                  <a:pt x="37590" y="102060"/>
                </a:lnTo>
                <a:lnTo>
                  <a:pt x="38180" y="101900"/>
                </a:lnTo>
                <a:lnTo>
                  <a:pt x="39440" y="102250"/>
                </a:lnTo>
                <a:lnTo>
                  <a:pt x="40180" y="102550"/>
                </a:lnTo>
                <a:lnTo>
                  <a:pt x="40520" y="102610"/>
                </a:lnTo>
                <a:lnTo>
                  <a:pt x="40450" y="102760"/>
                </a:lnTo>
                <a:lnTo>
                  <a:pt x="40420" y="102920"/>
                </a:lnTo>
                <a:lnTo>
                  <a:pt x="39940" y="103820"/>
                </a:lnTo>
                <a:lnTo>
                  <a:pt x="39160" y="104630"/>
                </a:lnTo>
                <a:lnTo>
                  <a:pt x="38780" y="105460"/>
                </a:lnTo>
                <a:lnTo>
                  <a:pt x="38610" y="106180"/>
                </a:lnTo>
                <a:lnTo>
                  <a:pt x="38510" y="106390"/>
                </a:lnTo>
                <a:lnTo>
                  <a:pt x="38430" y="106640"/>
                </a:lnTo>
                <a:lnTo>
                  <a:pt x="38530" y="106770"/>
                </a:lnTo>
                <a:lnTo>
                  <a:pt x="38650" y="106880"/>
                </a:lnTo>
                <a:lnTo>
                  <a:pt x="38640" y="107110"/>
                </a:lnTo>
                <a:lnTo>
                  <a:pt x="38370" y="107430"/>
                </a:lnTo>
                <a:lnTo>
                  <a:pt x="38310" y="107560"/>
                </a:lnTo>
                <a:lnTo>
                  <a:pt x="38310" y="107670"/>
                </a:lnTo>
                <a:lnTo>
                  <a:pt x="38330" y="107780"/>
                </a:lnTo>
                <a:lnTo>
                  <a:pt x="38350" y="107910"/>
                </a:lnTo>
                <a:lnTo>
                  <a:pt x="38250" y="108090"/>
                </a:lnTo>
                <a:lnTo>
                  <a:pt x="38060" y="108230"/>
                </a:lnTo>
                <a:lnTo>
                  <a:pt x="37910" y="108390"/>
                </a:lnTo>
                <a:lnTo>
                  <a:pt x="37960" y="108630"/>
                </a:lnTo>
                <a:lnTo>
                  <a:pt x="37880" y="108750"/>
                </a:lnTo>
                <a:lnTo>
                  <a:pt x="37790" y="108810"/>
                </a:lnTo>
                <a:lnTo>
                  <a:pt x="37700" y="108800"/>
                </a:lnTo>
                <a:lnTo>
                  <a:pt x="37580" y="108710"/>
                </a:lnTo>
                <a:lnTo>
                  <a:pt x="37580" y="108820"/>
                </a:lnTo>
                <a:lnTo>
                  <a:pt x="37610" y="108920"/>
                </a:lnTo>
                <a:lnTo>
                  <a:pt x="37670" y="109120"/>
                </a:lnTo>
                <a:lnTo>
                  <a:pt x="37550" y="109230"/>
                </a:lnTo>
                <a:lnTo>
                  <a:pt x="37460" y="109270"/>
                </a:lnTo>
                <a:lnTo>
                  <a:pt x="37210" y="109260"/>
                </a:lnTo>
                <a:lnTo>
                  <a:pt x="37070" y="109310"/>
                </a:lnTo>
                <a:lnTo>
                  <a:pt x="37070" y="109410"/>
                </a:lnTo>
                <a:lnTo>
                  <a:pt x="37170" y="109510"/>
                </a:lnTo>
                <a:lnTo>
                  <a:pt x="37340" y="109540"/>
                </a:lnTo>
                <a:lnTo>
                  <a:pt x="37170" y="109900"/>
                </a:lnTo>
                <a:lnTo>
                  <a:pt x="37110" y="109960"/>
                </a:lnTo>
                <a:lnTo>
                  <a:pt x="37030" y="109980"/>
                </a:lnTo>
                <a:lnTo>
                  <a:pt x="36950" y="110040"/>
                </a:lnTo>
                <a:lnTo>
                  <a:pt x="36800" y="110160"/>
                </a:lnTo>
                <a:lnTo>
                  <a:pt x="36740" y="110180"/>
                </a:lnTo>
                <a:lnTo>
                  <a:pt x="36700" y="110170"/>
                </a:lnTo>
                <a:lnTo>
                  <a:pt x="36660" y="110170"/>
                </a:lnTo>
                <a:lnTo>
                  <a:pt x="36650" y="110260"/>
                </a:lnTo>
                <a:lnTo>
                  <a:pt x="36650" y="110360"/>
                </a:lnTo>
                <a:lnTo>
                  <a:pt x="36660" y="110410"/>
                </a:lnTo>
                <a:lnTo>
                  <a:pt x="36690" y="110430"/>
                </a:lnTo>
                <a:lnTo>
                  <a:pt x="36750" y="110440"/>
                </a:lnTo>
                <a:lnTo>
                  <a:pt x="36860" y="110480"/>
                </a:lnTo>
                <a:lnTo>
                  <a:pt x="36950" y="110540"/>
                </a:lnTo>
                <a:lnTo>
                  <a:pt x="37040" y="110550"/>
                </a:lnTo>
                <a:lnTo>
                  <a:pt x="37140" y="110440"/>
                </a:lnTo>
                <a:lnTo>
                  <a:pt x="37270" y="110550"/>
                </a:lnTo>
                <a:lnTo>
                  <a:pt x="37450" y="110650"/>
                </a:lnTo>
                <a:lnTo>
                  <a:pt x="37600" y="110750"/>
                </a:lnTo>
                <a:lnTo>
                  <a:pt x="37600" y="110890"/>
                </a:lnTo>
                <a:lnTo>
                  <a:pt x="37470" y="110980"/>
                </a:lnTo>
                <a:lnTo>
                  <a:pt x="37130" y="111050"/>
                </a:lnTo>
                <a:lnTo>
                  <a:pt x="36990" y="111130"/>
                </a:lnTo>
                <a:lnTo>
                  <a:pt x="36850" y="111350"/>
                </a:lnTo>
                <a:lnTo>
                  <a:pt x="36800" y="111410"/>
                </a:lnTo>
                <a:lnTo>
                  <a:pt x="36740" y="111440"/>
                </a:lnTo>
                <a:lnTo>
                  <a:pt x="36660" y="111450"/>
                </a:lnTo>
                <a:lnTo>
                  <a:pt x="36590" y="111490"/>
                </a:lnTo>
                <a:lnTo>
                  <a:pt x="36500" y="111750"/>
                </a:lnTo>
                <a:lnTo>
                  <a:pt x="36240" y="111920"/>
                </a:lnTo>
                <a:lnTo>
                  <a:pt x="36170" y="112100"/>
                </a:lnTo>
                <a:lnTo>
                  <a:pt x="36300" y="112030"/>
                </a:lnTo>
                <a:lnTo>
                  <a:pt x="36560" y="111960"/>
                </a:lnTo>
                <a:lnTo>
                  <a:pt x="36770" y="111770"/>
                </a:lnTo>
                <a:lnTo>
                  <a:pt x="37090" y="111650"/>
                </a:lnTo>
                <a:lnTo>
                  <a:pt x="37190" y="111550"/>
                </a:lnTo>
                <a:lnTo>
                  <a:pt x="37290" y="111320"/>
                </a:lnTo>
                <a:lnTo>
                  <a:pt x="37380" y="111200"/>
                </a:lnTo>
                <a:lnTo>
                  <a:pt x="37480" y="111130"/>
                </a:lnTo>
                <a:lnTo>
                  <a:pt x="37570" y="111110"/>
                </a:lnTo>
                <a:lnTo>
                  <a:pt x="37650" y="111060"/>
                </a:lnTo>
                <a:lnTo>
                  <a:pt x="37720" y="110920"/>
                </a:lnTo>
                <a:lnTo>
                  <a:pt x="37790" y="111050"/>
                </a:lnTo>
                <a:lnTo>
                  <a:pt x="37820" y="111210"/>
                </a:lnTo>
                <a:lnTo>
                  <a:pt x="37800" y="111760"/>
                </a:lnTo>
                <a:lnTo>
                  <a:pt x="37730" y="111890"/>
                </a:lnTo>
                <a:lnTo>
                  <a:pt x="37630" y="111950"/>
                </a:lnTo>
                <a:lnTo>
                  <a:pt x="37480" y="111960"/>
                </a:lnTo>
                <a:lnTo>
                  <a:pt x="37340" y="111950"/>
                </a:lnTo>
                <a:lnTo>
                  <a:pt x="37310" y="111960"/>
                </a:lnTo>
                <a:lnTo>
                  <a:pt x="37230" y="112020"/>
                </a:lnTo>
                <a:lnTo>
                  <a:pt x="37200" y="112090"/>
                </a:lnTo>
                <a:lnTo>
                  <a:pt x="37200" y="112160"/>
                </a:lnTo>
                <a:lnTo>
                  <a:pt x="37180" y="112210"/>
                </a:lnTo>
                <a:lnTo>
                  <a:pt x="35720" y="112370"/>
                </a:lnTo>
                <a:lnTo>
                  <a:pt x="35120" y="112570"/>
                </a:lnTo>
                <a:lnTo>
                  <a:pt x="34590" y="112960"/>
                </a:lnTo>
                <a:lnTo>
                  <a:pt x="34190" y="113560"/>
                </a:lnTo>
                <a:lnTo>
                  <a:pt x="34070" y="113800"/>
                </a:lnTo>
                <a:lnTo>
                  <a:pt x="34050" y="113910"/>
                </a:lnTo>
                <a:lnTo>
                  <a:pt x="34030" y="114220"/>
                </a:lnTo>
                <a:lnTo>
                  <a:pt x="33960" y="114410"/>
                </a:lnTo>
                <a:lnTo>
                  <a:pt x="33950" y="114500"/>
                </a:lnTo>
                <a:lnTo>
                  <a:pt x="33900" y="114720"/>
                </a:lnTo>
                <a:lnTo>
                  <a:pt x="33770" y="114910"/>
                </a:lnTo>
                <a:lnTo>
                  <a:pt x="33610" y="115070"/>
                </a:lnTo>
                <a:lnTo>
                  <a:pt x="33460" y="115170"/>
                </a:lnTo>
                <a:lnTo>
                  <a:pt x="33090" y="115320"/>
                </a:lnTo>
                <a:lnTo>
                  <a:pt x="32910" y="115430"/>
                </a:lnTo>
                <a:lnTo>
                  <a:pt x="32760" y="115620"/>
                </a:lnTo>
                <a:lnTo>
                  <a:pt x="32640" y="115810"/>
                </a:lnTo>
                <a:lnTo>
                  <a:pt x="32510" y="115960"/>
                </a:lnTo>
                <a:lnTo>
                  <a:pt x="31530" y="116670"/>
                </a:lnTo>
                <a:lnTo>
                  <a:pt x="31280" y="117010"/>
                </a:lnTo>
                <a:lnTo>
                  <a:pt x="31190" y="117540"/>
                </a:lnTo>
                <a:lnTo>
                  <a:pt x="31210" y="117820"/>
                </a:lnTo>
                <a:lnTo>
                  <a:pt x="31170" y="117920"/>
                </a:lnTo>
                <a:lnTo>
                  <a:pt x="30970" y="118000"/>
                </a:lnTo>
                <a:lnTo>
                  <a:pt x="30810" y="118140"/>
                </a:lnTo>
                <a:lnTo>
                  <a:pt x="30750" y="118170"/>
                </a:lnTo>
                <a:lnTo>
                  <a:pt x="30630" y="118150"/>
                </a:lnTo>
                <a:lnTo>
                  <a:pt x="30390" y="118060"/>
                </a:lnTo>
                <a:lnTo>
                  <a:pt x="30270" y="118030"/>
                </a:lnTo>
                <a:lnTo>
                  <a:pt x="30150" y="118050"/>
                </a:lnTo>
                <a:lnTo>
                  <a:pt x="29950" y="118140"/>
                </a:lnTo>
                <a:lnTo>
                  <a:pt x="29830" y="118170"/>
                </a:lnTo>
                <a:lnTo>
                  <a:pt x="29950" y="118220"/>
                </a:lnTo>
                <a:lnTo>
                  <a:pt x="30510" y="118250"/>
                </a:lnTo>
                <a:lnTo>
                  <a:pt x="30370" y="118600"/>
                </a:lnTo>
                <a:lnTo>
                  <a:pt x="30150" y="118760"/>
                </a:lnTo>
                <a:lnTo>
                  <a:pt x="29900" y="118860"/>
                </a:lnTo>
                <a:lnTo>
                  <a:pt x="29660" y="119060"/>
                </a:lnTo>
                <a:lnTo>
                  <a:pt x="29560" y="119050"/>
                </a:lnTo>
                <a:lnTo>
                  <a:pt x="29380" y="118970"/>
                </a:lnTo>
                <a:lnTo>
                  <a:pt x="29180" y="118920"/>
                </a:lnTo>
                <a:lnTo>
                  <a:pt x="29040" y="118990"/>
                </a:lnTo>
                <a:lnTo>
                  <a:pt x="28950" y="119080"/>
                </a:lnTo>
                <a:lnTo>
                  <a:pt x="28570" y="119300"/>
                </a:lnTo>
                <a:lnTo>
                  <a:pt x="28610" y="119350"/>
                </a:lnTo>
                <a:lnTo>
                  <a:pt x="28680" y="119470"/>
                </a:lnTo>
                <a:lnTo>
                  <a:pt x="28720" y="119520"/>
                </a:lnTo>
                <a:lnTo>
                  <a:pt x="28530" y="119580"/>
                </a:lnTo>
                <a:lnTo>
                  <a:pt x="28290" y="119510"/>
                </a:lnTo>
                <a:lnTo>
                  <a:pt x="28080" y="119490"/>
                </a:lnTo>
                <a:lnTo>
                  <a:pt x="27950" y="119730"/>
                </a:lnTo>
                <a:lnTo>
                  <a:pt x="27800" y="119610"/>
                </a:lnTo>
                <a:lnTo>
                  <a:pt x="27750" y="119590"/>
                </a:lnTo>
                <a:lnTo>
                  <a:pt x="27510" y="119540"/>
                </a:lnTo>
                <a:lnTo>
                  <a:pt x="27390" y="119560"/>
                </a:lnTo>
                <a:lnTo>
                  <a:pt x="27290" y="119620"/>
                </a:lnTo>
                <a:lnTo>
                  <a:pt x="27150" y="119780"/>
                </a:lnTo>
                <a:lnTo>
                  <a:pt x="27060" y="119840"/>
                </a:lnTo>
                <a:lnTo>
                  <a:pt x="26980" y="119870"/>
                </a:lnTo>
                <a:lnTo>
                  <a:pt x="26730" y="119900"/>
                </a:lnTo>
                <a:lnTo>
                  <a:pt x="26640" y="119890"/>
                </a:lnTo>
                <a:lnTo>
                  <a:pt x="26540" y="119790"/>
                </a:lnTo>
                <a:lnTo>
                  <a:pt x="26570" y="119590"/>
                </a:lnTo>
                <a:lnTo>
                  <a:pt x="26550" y="119470"/>
                </a:lnTo>
                <a:lnTo>
                  <a:pt x="26540" y="119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Canterbury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51340" y="74980"/>
                </a:moveTo>
                <a:lnTo>
                  <a:pt x="51420" y="75020"/>
                </a:lnTo>
                <a:lnTo>
                  <a:pt x="51530" y="75330"/>
                </a:lnTo>
                <a:lnTo>
                  <a:pt x="51660" y="75400"/>
                </a:lnTo>
                <a:lnTo>
                  <a:pt x="51790" y="75430"/>
                </a:lnTo>
                <a:lnTo>
                  <a:pt x="51900" y="75430"/>
                </a:lnTo>
                <a:lnTo>
                  <a:pt x="52040" y="75570"/>
                </a:lnTo>
                <a:lnTo>
                  <a:pt x="52130" y="75600"/>
                </a:lnTo>
                <a:lnTo>
                  <a:pt x="52170" y="75720"/>
                </a:lnTo>
                <a:lnTo>
                  <a:pt x="52190" y="75880"/>
                </a:lnTo>
                <a:lnTo>
                  <a:pt x="52270" y="76110"/>
                </a:lnTo>
                <a:lnTo>
                  <a:pt x="52350" y="76230"/>
                </a:lnTo>
                <a:lnTo>
                  <a:pt x="52370" y="76360"/>
                </a:lnTo>
                <a:lnTo>
                  <a:pt x="52340" y="76480"/>
                </a:lnTo>
                <a:lnTo>
                  <a:pt x="52320" y="76630"/>
                </a:lnTo>
                <a:lnTo>
                  <a:pt x="52380" y="76720"/>
                </a:lnTo>
                <a:lnTo>
                  <a:pt x="52490" y="76780"/>
                </a:lnTo>
                <a:lnTo>
                  <a:pt x="52620" y="76820"/>
                </a:lnTo>
                <a:lnTo>
                  <a:pt x="52760" y="76890"/>
                </a:lnTo>
                <a:lnTo>
                  <a:pt x="52830" y="77090"/>
                </a:lnTo>
                <a:lnTo>
                  <a:pt x="52930" y="77210"/>
                </a:lnTo>
                <a:lnTo>
                  <a:pt x="52990" y="77340"/>
                </a:lnTo>
                <a:lnTo>
                  <a:pt x="53030" y="77410"/>
                </a:lnTo>
                <a:lnTo>
                  <a:pt x="53310" y="77640"/>
                </a:lnTo>
                <a:lnTo>
                  <a:pt x="53300" y="77780"/>
                </a:lnTo>
                <a:lnTo>
                  <a:pt x="53260" y="77920"/>
                </a:lnTo>
                <a:lnTo>
                  <a:pt x="53250" y="78040"/>
                </a:lnTo>
                <a:lnTo>
                  <a:pt x="53330" y="78100"/>
                </a:lnTo>
                <a:lnTo>
                  <a:pt x="53450" y="78140"/>
                </a:lnTo>
                <a:lnTo>
                  <a:pt x="53560" y="78190"/>
                </a:lnTo>
                <a:lnTo>
                  <a:pt x="53740" y="78370"/>
                </a:lnTo>
                <a:lnTo>
                  <a:pt x="53870" y="78370"/>
                </a:lnTo>
                <a:lnTo>
                  <a:pt x="53960" y="78270"/>
                </a:lnTo>
                <a:lnTo>
                  <a:pt x="54230" y="78100"/>
                </a:lnTo>
                <a:lnTo>
                  <a:pt x="54360" y="78080"/>
                </a:lnTo>
                <a:lnTo>
                  <a:pt x="54490" y="77990"/>
                </a:lnTo>
                <a:lnTo>
                  <a:pt x="54620" y="77800"/>
                </a:lnTo>
                <a:lnTo>
                  <a:pt x="54790" y="77610"/>
                </a:lnTo>
                <a:lnTo>
                  <a:pt x="54930" y="77310"/>
                </a:lnTo>
                <a:lnTo>
                  <a:pt x="54930" y="77190"/>
                </a:lnTo>
                <a:lnTo>
                  <a:pt x="54750" y="77050"/>
                </a:lnTo>
                <a:lnTo>
                  <a:pt x="54830" y="76920"/>
                </a:lnTo>
                <a:lnTo>
                  <a:pt x="55010" y="76740"/>
                </a:lnTo>
                <a:lnTo>
                  <a:pt x="55240" y="76550"/>
                </a:lnTo>
                <a:lnTo>
                  <a:pt x="55620" y="76170"/>
                </a:lnTo>
                <a:lnTo>
                  <a:pt x="55850" y="76040"/>
                </a:lnTo>
                <a:lnTo>
                  <a:pt x="56500" y="75780"/>
                </a:lnTo>
                <a:lnTo>
                  <a:pt x="56600" y="75670"/>
                </a:lnTo>
                <a:lnTo>
                  <a:pt x="56650" y="75520"/>
                </a:lnTo>
                <a:lnTo>
                  <a:pt x="56720" y="75380"/>
                </a:lnTo>
                <a:lnTo>
                  <a:pt x="56740" y="75110"/>
                </a:lnTo>
                <a:lnTo>
                  <a:pt x="56930" y="74570"/>
                </a:lnTo>
                <a:lnTo>
                  <a:pt x="57380" y="74170"/>
                </a:lnTo>
                <a:lnTo>
                  <a:pt x="57560" y="74060"/>
                </a:lnTo>
                <a:lnTo>
                  <a:pt x="57700" y="73940"/>
                </a:lnTo>
                <a:lnTo>
                  <a:pt x="57840" y="73900"/>
                </a:lnTo>
                <a:lnTo>
                  <a:pt x="58010" y="73790"/>
                </a:lnTo>
                <a:lnTo>
                  <a:pt x="58130" y="73690"/>
                </a:lnTo>
                <a:lnTo>
                  <a:pt x="58270" y="73590"/>
                </a:lnTo>
                <a:lnTo>
                  <a:pt x="58380" y="73490"/>
                </a:lnTo>
                <a:lnTo>
                  <a:pt x="58500" y="73190"/>
                </a:lnTo>
                <a:lnTo>
                  <a:pt x="58590" y="73080"/>
                </a:lnTo>
                <a:lnTo>
                  <a:pt x="58720" y="73130"/>
                </a:lnTo>
                <a:lnTo>
                  <a:pt x="58820" y="73240"/>
                </a:lnTo>
                <a:lnTo>
                  <a:pt x="58890" y="73360"/>
                </a:lnTo>
                <a:lnTo>
                  <a:pt x="58960" y="73410"/>
                </a:lnTo>
                <a:lnTo>
                  <a:pt x="59050" y="73360"/>
                </a:lnTo>
                <a:lnTo>
                  <a:pt x="59130" y="73270"/>
                </a:lnTo>
                <a:lnTo>
                  <a:pt x="59270" y="73210"/>
                </a:lnTo>
                <a:lnTo>
                  <a:pt x="59860" y="73080"/>
                </a:lnTo>
                <a:lnTo>
                  <a:pt x="59990" y="73070"/>
                </a:lnTo>
                <a:lnTo>
                  <a:pt x="60100" y="73090"/>
                </a:lnTo>
                <a:lnTo>
                  <a:pt x="60190" y="73150"/>
                </a:lnTo>
                <a:lnTo>
                  <a:pt x="60280" y="73190"/>
                </a:lnTo>
                <a:lnTo>
                  <a:pt x="60490" y="73240"/>
                </a:lnTo>
                <a:lnTo>
                  <a:pt x="60620" y="73230"/>
                </a:lnTo>
                <a:lnTo>
                  <a:pt x="60720" y="73240"/>
                </a:lnTo>
                <a:lnTo>
                  <a:pt x="60800" y="73280"/>
                </a:lnTo>
                <a:lnTo>
                  <a:pt x="60840" y="73330"/>
                </a:lnTo>
                <a:lnTo>
                  <a:pt x="61050" y="73590"/>
                </a:lnTo>
                <a:lnTo>
                  <a:pt x="60500" y="74180"/>
                </a:lnTo>
                <a:lnTo>
                  <a:pt x="60300" y="74520"/>
                </a:lnTo>
                <a:lnTo>
                  <a:pt x="60200" y="74740"/>
                </a:lnTo>
                <a:lnTo>
                  <a:pt x="60160" y="74930"/>
                </a:lnTo>
                <a:lnTo>
                  <a:pt x="60160" y="75220"/>
                </a:lnTo>
                <a:lnTo>
                  <a:pt x="60150" y="75390"/>
                </a:lnTo>
                <a:lnTo>
                  <a:pt x="60080" y="75480"/>
                </a:lnTo>
                <a:lnTo>
                  <a:pt x="60040" y="75570"/>
                </a:lnTo>
                <a:lnTo>
                  <a:pt x="59990" y="75700"/>
                </a:lnTo>
                <a:lnTo>
                  <a:pt x="59970" y="75740"/>
                </a:lnTo>
                <a:lnTo>
                  <a:pt x="59840" y="75920"/>
                </a:lnTo>
                <a:lnTo>
                  <a:pt x="59700" y="76170"/>
                </a:lnTo>
                <a:lnTo>
                  <a:pt x="59560" y="76310"/>
                </a:lnTo>
                <a:lnTo>
                  <a:pt x="59250" y="76510"/>
                </a:lnTo>
                <a:lnTo>
                  <a:pt x="59100" y="76660"/>
                </a:lnTo>
                <a:lnTo>
                  <a:pt x="58880" y="77020"/>
                </a:lnTo>
                <a:lnTo>
                  <a:pt x="58840" y="77050"/>
                </a:lnTo>
                <a:lnTo>
                  <a:pt x="58790" y="77060"/>
                </a:lnTo>
                <a:lnTo>
                  <a:pt x="58690" y="77060"/>
                </a:lnTo>
                <a:lnTo>
                  <a:pt x="58620" y="77230"/>
                </a:lnTo>
                <a:lnTo>
                  <a:pt x="58590" y="77280"/>
                </a:lnTo>
                <a:lnTo>
                  <a:pt x="58510" y="77350"/>
                </a:lnTo>
                <a:lnTo>
                  <a:pt x="58430" y="77410"/>
                </a:lnTo>
                <a:lnTo>
                  <a:pt x="58380" y="77490"/>
                </a:lnTo>
                <a:lnTo>
                  <a:pt x="58370" y="77640"/>
                </a:lnTo>
                <a:lnTo>
                  <a:pt x="58400" y="77730"/>
                </a:lnTo>
                <a:lnTo>
                  <a:pt x="58520" y="77880"/>
                </a:lnTo>
                <a:lnTo>
                  <a:pt x="58560" y="77970"/>
                </a:lnTo>
                <a:lnTo>
                  <a:pt x="58520" y="78040"/>
                </a:lnTo>
                <a:lnTo>
                  <a:pt x="58460" y="78110"/>
                </a:lnTo>
                <a:lnTo>
                  <a:pt x="58320" y="77910"/>
                </a:lnTo>
                <a:lnTo>
                  <a:pt x="58240" y="77860"/>
                </a:lnTo>
                <a:lnTo>
                  <a:pt x="58130" y="77840"/>
                </a:lnTo>
                <a:lnTo>
                  <a:pt x="58040" y="77870"/>
                </a:lnTo>
                <a:lnTo>
                  <a:pt x="57890" y="78000"/>
                </a:lnTo>
                <a:lnTo>
                  <a:pt x="57820" y="78030"/>
                </a:lnTo>
                <a:lnTo>
                  <a:pt x="57730" y="78110"/>
                </a:lnTo>
                <a:lnTo>
                  <a:pt x="57360" y="78560"/>
                </a:lnTo>
                <a:lnTo>
                  <a:pt x="57220" y="78930"/>
                </a:lnTo>
                <a:lnTo>
                  <a:pt x="57110" y="79350"/>
                </a:lnTo>
                <a:lnTo>
                  <a:pt x="56940" y="79700"/>
                </a:lnTo>
                <a:lnTo>
                  <a:pt x="56630" y="79870"/>
                </a:lnTo>
                <a:lnTo>
                  <a:pt x="56630" y="79940"/>
                </a:lnTo>
                <a:lnTo>
                  <a:pt x="56680" y="79940"/>
                </a:lnTo>
                <a:lnTo>
                  <a:pt x="56710" y="79960"/>
                </a:lnTo>
                <a:lnTo>
                  <a:pt x="56740" y="79980"/>
                </a:lnTo>
                <a:lnTo>
                  <a:pt x="56780" y="80000"/>
                </a:lnTo>
                <a:lnTo>
                  <a:pt x="56230" y="81190"/>
                </a:lnTo>
                <a:lnTo>
                  <a:pt x="56150" y="81530"/>
                </a:lnTo>
                <a:lnTo>
                  <a:pt x="56050" y="81730"/>
                </a:lnTo>
                <a:lnTo>
                  <a:pt x="55910" y="81910"/>
                </a:lnTo>
                <a:lnTo>
                  <a:pt x="55690" y="82020"/>
                </a:lnTo>
                <a:lnTo>
                  <a:pt x="55680" y="82120"/>
                </a:lnTo>
                <a:lnTo>
                  <a:pt x="55710" y="82310"/>
                </a:lnTo>
                <a:lnTo>
                  <a:pt x="55710" y="82410"/>
                </a:lnTo>
                <a:lnTo>
                  <a:pt x="55720" y="82470"/>
                </a:lnTo>
                <a:lnTo>
                  <a:pt x="55710" y="82520"/>
                </a:lnTo>
                <a:lnTo>
                  <a:pt x="55660" y="82640"/>
                </a:lnTo>
                <a:lnTo>
                  <a:pt x="55590" y="82720"/>
                </a:lnTo>
                <a:lnTo>
                  <a:pt x="55530" y="82760"/>
                </a:lnTo>
                <a:lnTo>
                  <a:pt x="55490" y="82810"/>
                </a:lnTo>
                <a:lnTo>
                  <a:pt x="55470" y="82940"/>
                </a:lnTo>
                <a:lnTo>
                  <a:pt x="55440" y="83010"/>
                </a:lnTo>
                <a:lnTo>
                  <a:pt x="55380" y="83070"/>
                </a:lnTo>
                <a:lnTo>
                  <a:pt x="55070" y="83270"/>
                </a:lnTo>
                <a:lnTo>
                  <a:pt x="54990" y="83290"/>
                </a:lnTo>
                <a:lnTo>
                  <a:pt x="54790" y="83330"/>
                </a:lnTo>
                <a:lnTo>
                  <a:pt x="54500" y="83480"/>
                </a:lnTo>
                <a:lnTo>
                  <a:pt x="54460" y="83570"/>
                </a:lnTo>
                <a:lnTo>
                  <a:pt x="54430" y="83680"/>
                </a:lnTo>
                <a:lnTo>
                  <a:pt x="54400" y="83770"/>
                </a:lnTo>
                <a:lnTo>
                  <a:pt x="54340" y="83830"/>
                </a:lnTo>
                <a:lnTo>
                  <a:pt x="54000" y="84100"/>
                </a:lnTo>
                <a:lnTo>
                  <a:pt x="53050" y="84340"/>
                </a:lnTo>
                <a:lnTo>
                  <a:pt x="52810" y="84450"/>
                </a:lnTo>
                <a:lnTo>
                  <a:pt x="52620" y="84690"/>
                </a:lnTo>
                <a:lnTo>
                  <a:pt x="52080" y="85090"/>
                </a:lnTo>
                <a:lnTo>
                  <a:pt x="51980" y="85280"/>
                </a:lnTo>
                <a:lnTo>
                  <a:pt x="51820" y="85680"/>
                </a:lnTo>
                <a:lnTo>
                  <a:pt x="51650" y="85940"/>
                </a:lnTo>
                <a:lnTo>
                  <a:pt x="51620" y="86020"/>
                </a:lnTo>
                <a:lnTo>
                  <a:pt x="51640" y="86160"/>
                </a:lnTo>
                <a:lnTo>
                  <a:pt x="51690" y="86280"/>
                </a:lnTo>
                <a:lnTo>
                  <a:pt x="51640" y="86520"/>
                </a:lnTo>
                <a:lnTo>
                  <a:pt x="51610" y="86760"/>
                </a:lnTo>
                <a:lnTo>
                  <a:pt x="51600" y="87280"/>
                </a:lnTo>
                <a:lnTo>
                  <a:pt x="51550" y="87340"/>
                </a:lnTo>
                <a:lnTo>
                  <a:pt x="51510" y="87470"/>
                </a:lnTo>
                <a:lnTo>
                  <a:pt x="51520" y="87680"/>
                </a:lnTo>
                <a:lnTo>
                  <a:pt x="51650" y="88290"/>
                </a:lnTo>
                <a:lnTo>
                  <a:pt x="51850" y="88860"/>
                </a:lnTo>
                <a:lnTo>
                  <a:pt x="51840" y="89020"/>
                </a:lnTo>
                <a:lnTo>
                  <a:pt x="51750" y="88900"/>
                </a:lnTo>
                <a:lnTo>
                  <a:pt x="51670" y="88890"/>
                </a:lnTo>
                <a:lnTo>
                  <a:pt x="51630" y="88950"/>
                </a:lnTo>
                <a:lnTo>
                  <a:pt x="51690" y="89090"/>
                </a:lnTo>
                <a:lnTo>
                  <a:pt x="51800" y="89170"/>
                </a:lnTo>
                <a:lnTo>
                  <a:pt x="52230" y="89290"/>
                </a:lnTo>
                <a:lnTo>
                  <a:pt x="52030" y="89380"/>
                </a:lnTo>
                <a:lnTo>
                  <a:pt x="51560" y="89410"/>
                </a:lnTo>
                <a:lnTo>
                  <a:pt x="51350" y="89480"/>
                </a:lnTo>
                <a:lnTo>
                  <a:pt x="51170" y="89660"/>
                </a:lnTo>
                <a:lnTo>
                  <a:pt x="51250" y="89730"/>
                </a:lnTo>
                <a:lnTo>
                  <a:pt x="51440" y="89760"/>
                </a:lnTo>
                <a:lnTo>
                  <a:pt x="51600" y="89810"/>
                </a:lnTo>
                <a:lnTo>
                  <a:pt x="51750" y="89620"/>
                </a:lnTo>
                <a:lnTo>
                  <a:pt x="52010" y="89560"/>
                </a:lnTo>
                <a:lnTo>
                  <a:pt x="52260" y="89560"/>
                </a:lnTo>
                <a:lnTo>
                  <a:pt x="52370" y="89580"/>
                </a:lnTo>
                <a:lnTo>
                  <a:pt x="52410" y="89730"/>
                </a:lnTo>
                <a:lnTo>
                  <a:pt x="52470" y="89870"/>
                </a:lnTo>
                <a:lnTo>
                  <a:pt x="52540" y="89940"/>
                </a:lnTo>
                <a:lnTo>
                  <a:pt x="52570" y="89910"/>
                </a:lnTo>
                <a:lnTo>
                  <a:pt x="52600" y="89660"/>
                </a:lnTo>
                <a:lnTo>
                  <a:pt x="52660" y="89410"/>
                </a:lnTo>
                <a:lnTo>
                  <a:pt x="52850" y="89530"/>
                </a:lnTo>
                <a:lnTo>
                  <a:pt x="52890" y="89610"/>
                </a:lnTo>
                <a:lnTo>
                  <a:pt x="52910" y="89780"/>
                </a:lnTo>
                <a:lnTo>
                  <a:pt x="52880" y="90050"/>
                </a:lnTo>
                <a:lnTo>
                  <a:pt x="52910" y="90110"/>
                </a:lnTo>
                <a:lnTo>
                  <a:pt x="53010" y="90080"/>
                </a:lnTo>
                <a:lnTo>
                  <a:pt x="53070" y="90010"/>
                </a:lnTo>
                <a:lnTo>
                  <a:pt x="53120" y="89890"/>
                </a:lnTo>
                <a:lnTo>
                  <a:pt x="53180" y="89790"/>
                </a:lnTo>
                <a:lnTo>
                  <a:pt x="53270" y="89740"/>
                </a:lnTo>
                <a:lnTo>
                  <a:pt x="53370" y="89750"/>
                </a:lnTo>
                <a:lnTo>
                  <a:pt x="53480" y="89800"/>
                </a:lnTo>
                <a:lnTo>
                  <a:pt x="53560" y="89880"/>
                </a:lnTo>
                <a:lnTo>
                  <a:pt x="53590" y="90010"/>
                </a:lnTo>
                <a:lnTo>
                  <a:pt x="53790" y="89790"/>
                </a:lnTo>
                <a:lnTo>
                  <a:pt x="53870" y="89740"/>
                </a:lnTo>
                <a:lnTo>
                  <a:pt x="53900" y="89910"/>
                </a:lnTo>
                <a:lnTo>
                  <a:pt x="53980" y="90010"/>
                </a:lnTo>
                <a:lnTo>
                  <a:pt x="54080" y="90090"/>
                </a:lnTo>
                <a:lnTo>
                  <a:pt x="54160" y="90210"/>
                </a:lnTo>
                <a:lnTo>
                  <a:pt x="54170" y="90280"/>
                </a:lnTo>
                <a:lnTo>
                  <a:pt x="54150" y="90370"/>
                </a:lnTo>
                <a:lnTo>
                  <a:pt x="54120" y="90430"/>
                </a:lnTo>
                <a:lnTo>
                  <a:pt x="54110" y="90480"/>
                </a:lnTo>
                <a:lnTo>
                  <a:pt x="54130" y="90540"/>
                </a:lnTo>
                <a:lnTo>
                  <a:pt x="54190" y="90640"/>
                </a:lnTo>
                <a:lnTo>
                  <a:pt x="54210" y="90690"/>
                </a:lnTo>
                <a:lnTo>
                  <a:pt x="54240" y="90950"/>
                </a:lnTo>
                <a:lnTo>
                  <a:pt x="54220" y="91240"/>
                </a:lnTo>
                <a:lnTo>
                  <a:pt x="54160" y="91510"/>
                </a:lnTo>
                <a:lnTo>
                  <a:pt x="54070" y="91760"/>
                </a:lnTo>
                <a:lnTo>
                  <a:pt x="53980" y="91620"/>
                </a:lnTo>
                <a:lnTo>
                  <a:pt x="53810" y="91850"/>
                </a:lnTo>
                <a:lnTo>
                  <a:pt x="53680" y="91820"/>
                </a:lnTo>
                <a:lnTo>
                  <a:pt x="53640" y="92030"/>
                </a:lnTo>
                <a:lnTo>
                  <a:pt x="53630" y="92100"/>
                </a:lnTo>
                <a:lnTo>
                  <a:pt x="53570" y="92010"/>
                </a:lnTo>
                <a:lnTo>
                  <a:pt x="53510" y="92000"/>
                </a:lnTo>
                <a:lnTo>
                  <a:pt x="53450" y="92030"/>
                </a:lnTo>
                <a:lnTo>
                  <a:pt x="53390" y="92100"/>
                </a:lnTo>
                <a:lnTo>
                  <a:pt x="53360" y="91970"/>
                </a:lnTo>
                <a:lnTo>
                  <a:pt x="53270" y="91750"/>
                </a:lnTo>
                <a:lnTo>
                  <a:pt x="53240" y="91620"/>
                </a:lnTo>
                <a:lnTo>
                  <a:pt x="53240" y="91470"/>
                </a:lnTo>
                <a:lnTo>
                  <a:pt x="53260" y="91390"/>
                </a:lnTo>
                <a:lnTo>
                  <a:pt x="53250" y="91310"/>
                </a:lnTo>
                <a:lnTo>
                  <a:pt x="53170" y="91190"/>
                </a:lnTo>
                <a:lnTo>
                  <a:pt x="53130" y="91060"/>
                </a:lnTo>
                <a:lnTo>
                  <a:pt x="53150" y="90910"/>
                </a:lnTo>
                <a:lnTo>
                  <a:pt x="53140" y="90800"/>
                </a:lnTo>
                <a:lnTo>
                  <a:pt x="53050" y="90750"/>
                </a:lnTo>
                <a:lnTo>
                  <a:pt x="52940" y="90790"/>
                </a:lnTo>
                <a:lnTo>
                  <a:pt x="52900" y="90890"/>
                </a:lnTo>
                <a:lnTo>
                  <a:pt x="52920" y="91000"/>
                </a:lnTo>
                <a:lnTo>
                  <a:pt x="53010" y="91090"/>
                </a:lnTo>
                <a:lnTo>
                  <a:pt x="52910" y="91350"/>
                </a:lnTo>
                <a:lnTo>
                  <a:pt x="52900" y="91620"/>
                </a:lnTo>
                <a:lnTo>
                  <a:pt x="52970" y="91880"/>
                </a:lnTo>
                <a:lnTo>
                  <a:pt x="53190" y="92240"/>
                </a:lnTo>
                <a:lnTo>
                  <a:pt x="53170" y="92260"/>
                </a:lnTo>
                <a:lnTo>
                  <a:pt x="53010" y="92220"/>
                </a:lnTo>
                <a:lnTo>
                  <a:pt x="52540" y="92220"/>
                </a:lnTo>
                <a:lnTo>
                  <a:pt x="52450" y="92170"/>
                </a:lnTo>
                <a:lnTo>
                  <a:pt x="52290" y="91970"/>
                </a:lnTo>
                <a:lnTo>
                  <a:pt x="52120" y="92020"/>
                </a:lnTo>
                <a:lnTo>
                  <a:pt x="52040" y="91960"/>
                </a:lnTo>
                <a:lnTo>
                  <a:pt x="51890" y="91760"/>
                </a:lnTo>
                <a:lnTo>
                  <a:pt x="51610" y="91470"/>
                </a:lnTo>
                <a:lnTo>
                  <a:pt x="51610" y="91340"/>
                </a:lnTo>
                <a:lnTo>
                  <a:pt x="51740" y="91150"/>
                </a:lnTo>
                <a:lnTo>
                  <a:pt x="51620" y="91160"/>
                </a:lnTo>
                <a:lnTo>
                  <a:pt x="51430" y="91260"/>
                </a:lnTo>
                <a:lnTo>
                  <a:pt x="50850" y="91340"/>
                </a:lnTo>
                <a:lnTo>
                  <a:pt x="50650" y="91450"/>
                </a:lnTo>
                <a:lnTo>
                  <a:pt x="50250" y="91490"/>
                </a:lnTo>
                <a:lnTo>
                  <a:pt x="49620" y="91710"/>
                </a:lnTo>
                <a:lnTo>
                  <a:pt x="49340" y="91760"/>
                </a:lnTo>
                <a:lnTo>
                  <a:pt x="49280" y="91720"/>
                </a:lnTo>
                <a:lnTo>
                  <a:pt x="49310" y="91620"/>
                </a:lnTo>
                <a:lnTo>
                  <a:pt x="49380" y="91540"/>
                </a:lnTo>
                <a:lnTo>
                  <a:pt x="49460" y="91500"/>
                </a:lnTo>
                <a:lnTo>
                  <a:pt x="49650" y="91470"/>
                </a:lnTo>
                <a:lnTo>
                  <a:pt x="50720" y="91100"/>
                </a:lnTo>
                <a:lnTo>
                  <a:pt x="50820" y="91090"/>
                </a:lnTo>
                <a:lnTo>
                  <a:pt x="50930" y="91060"/>
                </a:lnTo>
                <a:lnTo>
                  <a:pt x="50870" y="90980"/>
                </a:lnTo>
                <a:lnTo>
                  <a:pt x="50680" y="90850"/>
                </a:lnTo>
                <a:lnTo>
                  <a:pt x="50590" y="90830"/>
                </a:lnTo>
                <a:lnTo>
                  <a:pt x="50370" y="90860"/>
                </a:lnTo>
                <a:lnTo>
                  <a:pt x="50250" y="90810"/>
                </a:lnTo>
                <a:lnTo>
                  <a:pt x="50200" y="90760"/>
                </a:lnTo>
                <a:lnTo>
                  <a:pt x="50110" y="90620"/>
                </a:lnTo>
                <a:lnTo>
                  <a:pt x="50050" y="90550"/>
                </a:lnTo>
                <a:lnTo>
                  <a:pt x="49860" y="90460"/>
                </a:lnTo>
                <a:lnTo>
                  <a:pt x="49680" y="90490"/>
                </a:lnTo>
                <a:lnTo>
                  <a:pt x="49500" y="90570"/>
                </a:lnTo>
                <a:lnTo>
                  <a:pt x="49300" y="90610"/>
                </a:lnTo>
                <a:lnTo>
                  <a:pt x="49180" y="90720"/>
                </a:lnTo>
                <a:lnTo>
                  <a:pt x="49120" y="90960"/>
                </a:lnTo>
                <a:lnTo>
                  <a:pt x="49090" y="91250"/>
                </a:lnTo>
                <a:lnTo>
                  <a:pt x="49080" y="91490"/>
                </a:lnTo>
                <a:lnTo>
                  <a:pt x="49100" y="91630"/>
                </a:lnTo>
                <a:lnTo>
                  <a:pt x="49120" y="91690"/>
                </a:lnTo>
                <a:lnTo>
                  <a:pt x="49100" y="91740"/>
                </a:lnTo>
                <a:lnTo>
                  <a:pt x="49010" y="91860"/>
                </a:lnTo>
                <a:lnTo>
                  <a:pt x="48940" y="91890"/>
                </a:lnTo>
                <a:lnTo>
                  <a:pt x="48350" y="91990"/>
                </a:lnTo>
                <a:lnTo>
                  <a:pt x="48270" y="91970"/>
                </a:lnTo>
                <a:lnTo>
                  <a:pt x="48120" y="92020"/>
                </a:lnTo>
                <a:lnTo>
                  <a:pt x="47990" y="92170"/>
                </a:lnTo>
                <a:lnTo>
                  <a:pt x="47670" y="92280"/>
                </a:lnTo>
                <a:lnTo>
                  <a:pt x="47520" y="92410"/>
                </a:lnTo>
                <a:lnTo>
                  <a:pt x="46790" y="92760"/>
                </a:lnTo>
                <a:lnTo>
                  <a:pt x="45430" y="93760"/>
                </a:lnTo>
                <a:lnTo>
                  <a:pt x="45210" y="93790"/>
                </a:lnTo>
                <a:lnTo>
                  <a:pt x="45100" y="93770"/>
                </a:lnTo>
                <a:lnTo>
                  <a:pt x="44990" y="93780"/>
                </a:lnTo>
                <a:lnTo>
                  <a:pt x="44900" y="93840"/>
                </a:lnTo>
                <a:lnTo>
                  <a:pt x="44380" y="94210"/>
                </a:lnTo>
                <a:lnTo>
                  <a:pt x="44120" y="94270"/>
                </a:lnTo>
                <a:lnTo>
                  <a:pt x="44010" y="94310"/>
                </a:lnTo>
                <a:lnTo>
                  <a:pt x="43920" y="94390"/>
                </a:lnTo>
                <a:lnTo>
                  <a:pt x="43850" y="94480"/>
                </a:lnTo>
                <a:lnTo>
                  <a:pt x="43770" y="94560"/>
                </a:lnTo>
                <a:lnTo>
                  <a:pt x="43570" y="94620"/>
                </a:lnTo>
                <a:lnTo>
                  <a:pt x="43380" y="94760"/>
                </a:lnTo>
                <a:lnTo>
                  <a:pt x="43300" y="94790"/>
                </a:lnTo>
                <a:lnTo>
                  <a:pt x="43180" y="94830"/>
                </a:lnTo>
                <a:lnTo>
                  <a:pt x="43060" y="94980"/>
                </a:lnTo>
                <a:lnTo>
                  <a:pt x="42990" y="95060"/>
                </a:lnTo>
                <a:lnTo>
                  <a:pt x="42940" y="95140"/>
                </a:lnTo>
                <a:lnTo>
                  <a:pt x="42760" y="95210"/>
                </a:lnTo>
                <a:lnTo>
                  <a:pt x="42670" y="95280"/>
                </a:lnTo>
                <a:lnTo>
                  <a:pt x="42240" y="95740"/>
                </a:lnTo>
                <a:lnTo>
                  <a:pt x="42070" y="95850"/>
                </a:lnTo>
                <a:lnTo>
                  <a:pt x="41930" y="95790"/>
                </a:lnTo>
                <a:lnTo>
                  <a:pt x="41820" y="95860"/>
                </a:lnTo>
                <a:lnTo>
                  <a:pt x="41740" y="95920"/>
                </a:lnTo>
                <a:lnTo>
                  <a:pt x="41680" y="96030"/>
                </a:lnTo>
                <a:lnTo>
                  <a:pt x="41660" y="96130"/>
                </a:lnTo>
                <a:lnTo>
                  <a:pt x="41270" y="96840"/>
                </a:lnTo>
                <a:lnTo>
                  <a:pt x="41250" y="96950"/>
                </a:lnTo>
                <a:lnTo>
                  <a:pt x="41250" y="97520"/>
                </a:lnTo>
                <a:lnTo>
                  <a:pt x="41210" y="97700"/>
                </a:lnTo>
                <a:lnTo>
                  <a:pt x="41110" y="97850"/>
                </a:lnTo>
                <a:lnTo>
                  <a:pt x="40910" y="98100"/>
                </a:lnTo>
                <a:lnTo>
                  <a:pt x="40890" y="98190"/>
                </a:lnTo>
                <a:lnTo>
                  <a:pt x="40890" y="98300"/>
                </a:lnTo>
                <a:lnTo>
                  <a:pt x="40870" y="98390"/>
                </a:lnTo>
                <a:lnTo>
                  <a:pt x="40790" y="98430"/>
                </a:lnTo>
                <a:lnTo>
                  <a:pt x="40730" y="98450"/>
                </a:lnTo>
                <a:lnTo>
                  <a:pt x="40520" y="98580"/>
                </a:lnTo>
                <a:lnTo>
                  <a:pt x="40680" y="98770"/>
                </a:lnTo>
                <a:lnTo>
                  <a:pt x="40720" y="99110"/>
                </a:lnTo>
                <a:lnTo>
                  <a:pt x="40720" y="99860"/>
                </a:lnTo>
                <a:lnTo>
                  <a:pt x="40800" y="100340"/>
                </a:lnTo>
                <a:lnTo>
                  <a:pt x="40810" y="100510"/>
                </a:lnTo>
                <a:lnTo>
                  <a:pt x="40770" y="100700"/>
                </a:lnTo>
                <a:lnTo>
                  <a:pt x="40690" y="100770"/>
                </a:lnTo>
                <a:lnTo>
                  <a:pt x="40590" y="100830"/>
                </a:lnTo>
                <a:lnTo>
                  <a:pt x="40520" y="100950"/>
                </a:lnTo>
                <a:lnTo>
                  <a:pt x="40730" y="100980"/>
                </a:lnTo>
                <a:lnTo>
                  <a:pt x="40800" y="101220"/>
                </a:lnTo>
                <a:lnTo>
                  <a:pt x="40790" y="101550"/>
                </a:lnTo>
                <a:lnTo>
                  <a:pt x="40730" y="102140"/>
                </a:lnTo>
                <a:lnTo>
                  <a:pt x="40660" y="102340"/>
                </a:lnTo>
                <a:lnTo>
                  <a:pt x="40570" y="102480"/>
                </a:lnTo>
                <a:lnTo>
                  <a:pt x="40520" y="102610"/>
                </a:lnTo>
                <a:lnTo>
                  <a:pt x="40180" y="102550"/>
                </a:lnTo>
                <a:lnTo>
                  <a:pt x="39440" y="102250"/>
                </a:lnTo>
                <a:lnTo>
                  <a:pt x="38180" y="101900"/>
                </a:lnTo>
                <a:lnTo>
                  <a:pt x="37590" y="102060"/>
                </a:lnTo>
                <a:lnTo>
                  <a:pt x="37310" y="102070"/>
                </a:lnTo>
                <a:lnTo>
                  <a:pt x="37030" y="102140"/>
                </a:lnTo>
                <a:lnTo>
                  <a:pt x="36780" y="102270"/>
                </a:lnTo>
                <a:lnTo>
                  <a:pt x="35680" y="103290"/>
                </a:lnTo>
                <a:lnTo>
                  <a:pt x="34990" y="103680"/>
                </a:lnTo>
                <a:lnTo>
                  <a:pt x="34850" y="103550"/>
                </a:lnTo>
                <a:lnTo>
                  <a:pt x="34690" y="103290"/>
                </a:lnTo>
                <a:lnTo>
                  <a:pt x="34620" y="103030"/>
                </a:lnTo>
                <a:lnTo>
                  <a:pt x="34580" y="102750"/>
                </a:lnTo>
                <a:lnTo>
                  <a:pt x="34600" y="102540"/>
                </a:lnTo>
                <a:lnTo>
                  <a:pt x="34510" y="102340"/>
                </a:lnTo>
                <a:lnTo>
                  <a:pt x="34380" y="102250"/>
                </a:lnTo>
                <a:lnTo>
                  <a:pt x="34110" y="102230"/>
                </a:lnTo>
                <a:lnTo>
                  <a:pt x="33490" y="102370"/>
                </a:lnTo>
                <a:lnTo>
                  <a:pt x="32990" y="102330"/>
                </a:lnTo>
                <a:lnTo>
                  <a:pt x="32770" y="102210"/>
                </a:lnTo>
                <a:lnTo>
                  <a:pt x="32620" y="102020"/>
                </a:lnTo>
                <a:lnTo>
                  <a:pt x="32410" y="101680"/>
                </a:lnTo>
                <a:lnTo>
                  <a:pt x="32160" y="101090"/>
                </a:lnTo>
                <a:lnTo>
                  <a:pt x="31940" y="100370"/>
                </a:lnTo>
                <a:lnTo>
                  <a:pt x="31770" y="100020"/>
                </a:lnTo>
                <a:lnTo>
                  <a:pt x="31560" y="99740"/>
                </a:lnTo>
                <a:lnTo>
                  <a:pt x="31330" y="99630"/>
                </a:lnTo>
                <a:lnTo>
                  <a:pt x="30810" y="99700"/>
                </a:lnTo>
                <a:lnTo>
                  <a:pt x="30410" y="99280"/>
                </a:lnTo>
                <a:lnTo>
                  <a:pt x="30220" y="99010"/>
                </a:lnTo>
                <a:lnTo>
                  <a:pt x="30020" y="99040"/>
                </a:lnTo>
                <a:lnTo>
                  <a:pt x="29860" y="98950"/>
                </a:lnTo>
                <a:lnTo>
                  <a:pt x="29720" y="98760"/>
                </a:lnTo>
                <a:lnTo>
                  <a:pt x="29610" y="98110"/>
                </a:lnTo>
                <a:lnTo>
                  <a:pt x="29500" y="97850"/>
                </a:lnTo>
                <a:lnTo>
                  <a:pt x="29300" y="97670"/>
                </a:lnTo>
                <a:lnTo>
                  <a:pt x="29080" y="97580"/>
                </a:lnTo>
                <a:lnTo>
                  <a:pt x="29040" y="97430"/>
                </a:lnTo>
                <a:lnTo>
                  <a:pt x="29020" y="97190"/>
                </a:lnTo>
                <a:lnTo>
                  <a:pt x="29020" y="95400"/>
                </a:lnTo>
                <a:lnTo>
                  <a:pt x="29040" y="95180"/>
                </a:lnTo>
                <a:lnTo>
                  <a:pt x="29190" y="94950"/>
                </a:lnTo>
                <a:lnTo>
                  <a:pt x="29270" y="94760"/>
                </a:lnTo>
                <a:lnTo>
                  <a:pt x="29440" y="94490"/>
                </a:lnTo>
                <a:lnTo>
                  <a:pt x="29600" y="94300"/>
                </a:lnTo>
                <a:lnTo>
                  <a:pt x="29720" y="94030"/>
                </a:lnTo>
                <a:lnTo>
                  <a:pt x="29900" y="93730"/>
                </a:lnTo>
                <a:lnTo>
                  <a:pt x="29980" y="93490"/>
                </a:lnTo>
                <a:lnTo>
                  <a:pt x="29920" y="92940"/>
                </a:lnTo>
                <a:lnTo>
                  <a:pt x="30300" y="92490"/>
                </a:lnTo>
                <a:lnTo>
                  <a:pt x="30550" y="92250"/>
                </a:lnTo>
                <a:lnTo>
                  <a:pt x="30790" y="91970"/>
                </a:lnTo>
                <a:lnTo>
                  <a:pt x="31890" y="91060"/>
                </a:lnTo>
                <a:lnTo>
                  <a:pt x="32080" y="90710"/>
                </a:lnTo>
                <a:lnTo>
                  <a:pt x="32240" y="90540"/>
                </a:lnTo>
                <a:lnTo>
                  <a:pt x="32370" y="90270"/>
                </a:lnTo>
                <a:lnTo>
                  <a:pt x="32560" y="90050"/>
                </a:lnTo>
                <a:lnTo>
                  <a:pt x="32740" y="89790"/>
                </a:lnTo>
                <a:lnTo>
                  <a:pt x="32840" y="89540"/>
                </a:lnTo>
                <a:lnTo>
                  <a:pt x="32950" y="89330"/>
                </a:lnTo>
                <a:lnTo>
                  <a:pt x="33130" y="89110"/>
                </a:lnTo>
                <a:lnTo>
                  <a:pt x="33680" y="88610"/>
                </a:lnTo>
                <a:lnTo>
                  <a:pt x="33900" y="88480"/>
                </a:lnTo>
                <a:lnTo>
                  <a:pt x="34610" y="88230"/>
                </a:lnTo>
                <a:lnTo>
                  <a:pt x="35560" y="87680"/>
                </a:lnTo>
                <a:lnTo>
                  <a:pt x="35900" y="87540"/>
                </a:lnTo>
                <a:lnTo>
                  <a:pt x="36140" y="87510"/>
                </a:lnTo>
                <a:lnTo>
                  <a:pt x="36260" y="87550"/>
                </a:lnTo>
                <a:lnTo>
                  <a:pt x="36440" y="87550"/>
                </a:lnTo>
                <a:lnTo>
                  <a:pt x="37130" y="86780"/>
                </a:lnTo>
                <a:lnTo>
                  <a:pt x="38370" y="85790"/>
                </a:lnTo>
                <a:lnTo>
                  <a:pt x="39080" y="85430"/>
                </a:lnTo>
                <a:lnTo>
                  <a:pt x="39340" y="85250"/>
                </a:lnTo>
                <a:lnTo>
                  <a:pt x="39780" y="84480"/>
                </a:lnTo>
                <a:lnTo>
                  <a:pt x="40050" y="84310"/>
                </a:lnTo>
                <a:lnTo>
                  <a:pt x="40200" y="84320"/>
                </a:lnTo>
                <a:lnTo>
                  <a:pt x="40760" y="84150"/>
                </a:lnTo>
                <a:lnTo>
                  <a:pt x="40890" y="84060"/>
                </a:lnTo>
                <a:lnTo>
                  <a:pt x="40980" y="83960"/>
                </a:lnTo>
                <a:lnTo>
                  <a:pt x="41010" y="83850"/>
                </a:lnTo>
                <a:lnTo>
                  <a:pt x="41050" y="83710"/>
                </a:lnTo>
                <a:lnTo>
                  <a:pt x="41150" y="83530"/>
                </a:lnTo>
                <a:lnTo>
                  <a:pt x="41450" y="83230"/>
                </a:lnTo>
                <a:lnTo>
                  <a:pt x="41610" y="83110"/>
                </a:lnTo>
                <a:lnTo>
                  <a:pt x="41900" y="82990"/>
                </a:lnTo>
                <a:lnTo>
                  <a:pt x="42130" y="82970"/>
                </a:lnTo>
                <a:lnTo>
                  <a:pt x="42260" y="82950"/>
                </a:lnTo>
                <a:lnTo>
                  <a:pt x="42370" y="82880"/>
                </a:lnTo>
                <a:lnTo>
                  <a:pt x="42520" y="82770"/>
                </a:lnTo>
                <a:lnTo>
                  <a:pt x="42780" y="82670"/>
                </a:lnTo>
                <a:lnTo>
                  <a:pt x="42870" y="82660"/>
                </a:lnTo>
                <a:lnTo>
                  <a:pt x="42940" y="82680"/>
                </a:lnTo>
                <a:lnTo>
                  <a:pt x="42990" y="82710"/>
                </a:lnTo>
                <a:lnTo>
                  <a:pt x="43030" y="82720"/>
                </a:lnTo>
                <a:lnTo>
                  <a:pt x="43080" y="82710"/>
                </a:lnTo>
                <a:lnTo>
                  <a:pt x="43340" y="82630"/>
                </a:lnTo>
                <a:lnTo>
                  <a:pt x="43630" y="82610"/>
                </a:lnTo>
                <a:lnTo>
                  <a:pt x="43890" y="82550"/>
                </a:lnTo>
                <a:lnTo>
                  <a:pt x="44250" y="82560"/>
                </a:lnTo>
                <a:lnTo>
                  <a:pt x="44360" y="82490"/>
                </a:lnTo>
                <a:lnTo>
                  <a:pt x="44430" y="82400"/>
                </a:lnTo>
                <a:lnTo>
                  <a:pt x="44470" y="82290"/>
                </a:lnTo>
                <a:lnTo>
                  <a:pt x="44490" y="82160"/>
                </a:lnTo>
                <a:lnTo>
                  <a:pt x="44580" y="81900"/>
                </a:lnTo>
                <a:lnTo>
                  <a:pt x="44630" y="81650"/>
                </a:lnTo>
                <a:lnTo>
                  <a:pt x="44660" y="81540"/>
                </a:lnTo>
                <a:lnTo>
                  <a:pt x="44700" y="81500"/>
                </a:lnTo>
                <a:lnTo>
                  <a:pt x="45070" y="81380"/>
                </a:lnTo>
                <a:lnTo>
                  <a:pt x="45500" y="81120"/>
                </a:lnTo>
                <a:lnTo>
                  <a:pt x="45530" y="80940"/>
                </a:lnTo>
                <a:lnTo>
                  <a:pt x="45560" y="80830"/>
                </a:lnTo>
                <a:lnTo>
                  <a:pt x="45720" y="80630"/>
                </a:lnTo>
                <a:lnTo>
                  <a:pt x="45890" y="80380"/>
                </a:lnTo>
                <a:lnTo>
                  <a:pt x="46030" y="80260"/>
                </a:lnTo>
                <a:lnTo>
                  <a:pt x="46240" y="80110"/>
                </a:lnTo>
                <a:lnTo>
                  <a:pt x="46340" y="80080"/>
                </a:lnTo>
                <a:lnTo>
                  <a:pt x="46550" y="80060"/>
                </a:lnTo>
                <a:lnTo>
                  <a:pt x="46680" y="80010"/>
                </a:lnTo>
                <a:lnTo>
                  <a:pt x="46860" y="79920"/>
                </a:lnTo>
                <a:lnTo>
                  <a:pt x="47070" y="79740"/>
                </a:lnTo>
                <a:lnTo>
                  <a:pt x="47250" y="79350"/>
                </a:lnTo>
                <a:lnTo>
                  <a:pt x="47570" y="79100"/>
                </a:lnTo>
                <a:lnTo>
                  <a:pt x="47650" y="79000"/>
                </a:lnTo>
                <a:lnTo>
                  <a:pt x="47720" y="78860"/>
                </a:lnTo>
                <a:lnTo>
                  <a:pt x="47870" y="78710"/>
                </a:lnTo>
                <a:lnTo>
                  <a:pt x="47940" y="78620"/>
                </a:lnTo>
                <a:lnTo>
                  <a:pt x="48010" y="78470"/>
                </a:lnTo>
                <a:lnTo>
                  <a:pt x="48110" y="78360"/>
                </a:lnTo>
                <a:lnTo>
                  <a:pt x="48540" y="78020"/>
                </a:lnTo>
                <a:lnTo>
                  <a:pt x="48900" y="77700"/>
                </a:lnTo>
                <a:lnTo>
                  <a:pt x="49110" y="77600"/>
                </a:lnTo>
                <a:lnTo>
                  <a:pt x="49240" y="77570"/>
                </a:lnTo>
                <a:lnTo>
                  <a:pt x="49420" y="77490"/>
                </a:lnTo>
                <a:lnTo>
                  <a:pt x="49510" y="77400"/>
                </a:lnTo>
                <a:lnTo>
                  <a:pt x="49550" y="77280"/>
                </a:lnTo>
                <a:lnTo>
                  <a:pt x="49570" y="77180"/>
                </a:lnTo>
                <a:lnTo>
                  <a:pt x="49670" y="76990"/>
                </a:lnTo>
                <a:lnTo>
                  <a:pt x="49710" y="76880"/>
                </a:lnTo>
                <a:lnTo>
                  <a:pt x="49740" y="76790"/>
                </a:lnTo>
                <a:lnTo>
                  <a:pt x="49780" y="76600"/>
                </a:lnTo>
                <a:lnTo>
                  <a:pt x="49980" y="76550"/>
                </a:lnTo>
                <a:lnTo>
                  <a:pt x="50100" y="76470"/>
                </a:lnTo>
                <a:lnTo>
                  <a:pt x="50240" y="76360"/>
                </a:lnTo>
                <a:lnTo>
                  <a:pt x="50560" y="75960"/>
                </a:lnTo>
                <a:lnTo>
                  <a:pt x="50660" y="75760"/>
                </a:lnTo>
                <a:lnTo>
                  <a:pt x="50850" y="75220"/>
                </a:lnTo>
                <a:lnTo>
                  <a:pt x="50870" y="75080"/>
                </a:lnTo>
                <a:lnTo>
                  <a:pt x="50890" y="74990"/>
                </a:lnTo>
                <a:lnTo>
                  <a:pt x="50950" y="74940"/>
                </a:lnTo>
                <a:lnTo>
                  <a:pt x="51020" y="74920"/>
                </a:lnTo>
                <a:lnTo>
                  <a:pt x="51100" y="74920"/>
                </a:lnTo>
                <a:lnTo>
                  <a:pt x="51180" y="74930"/>
                </a:lnTo>
                <a:lnTo>
                  <a:pt x="51230" y="74960"/>
                </a:lnTo>
                <a:lnTo>
                  <a:pt x="51340" y="74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Auckland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68720" y="25830"/>
                </a:moveTo>
                <a:lnTo>
                  <a:pt x="68880" y="25740"/>
                </a:lnTo>
                <a:lnTo>
                  <a:pt x="68910" y="25760"/>
                </a:lnTo>
                <a:lnTo>
                  <a:pt x="68990" y="25860"/>
                </a:lnTo>
                <a:lnTo>
                  <a:pt x="69050" y="25980"/>
                </a:lnTo>
                <a:lnTo>
                  <a:pt x="68990" y="26020"/>
                </a:lnTo>
                <a:lnTo>
                  <a:pt x="68890" y="26050"/>
                </a:lnTo>
                <a:lnTo>
                  <a:pt x="68820" y="26130"/>
                </a:lnTo>
                <a:lnTo>
                  <a:pt x="68810" y="26210"/>
                </a:lnTo>
                <a:lnTo>
                  <a:pt x="68860" y="26390"/>
                </a:lnTo>
                <a:lnTo>
                  <a:pt x="68870" y="26480"/>
                </a:lnTo>
                <a:lnTo>
                  <a:pt x="68850" y="26540"/>
                </a:lnTo>
                <a:lnTo>
                  <a:pt x="68820" y="26560"/>
                </a:lnTo>
                <a:lnTo>
                  <a:pt x="68730" y="26550"/>
                </a:lnTo>
                <a:lnTo>
                  <a:pt x="68670" y="26560"/>
                </a:lnTo>
                <a:lnTo>
                  <a:pt x="68530" y="26610"/>
                </a:lnTo>
                <a:lnTo>
                  <a:pt x="68380" y="26630"/>
                </a:lnTo>
                <a:lnTo>
                  <a:pt x="68230" y="26600"/>
                </a:lnTo>
                <a:lnTo>
                  <a:pt x="67940" y="26490"/>
                </a:lnTo>
                <a:lnTo>
                  <a:pt x="68000" y="26430"/>
                </a:lnTo>
                <a:lnTo>
                  <a:pt x="67840" y="26280"/>
                </a:lnTo>
                <a:lnTo>
                  <a:pt x="67770" y="26260"/>
                </a:lnTo>
                <a:lnTo>
                  <a:pt x="67680" y="26340"/>
                </a:lnTo>
                <a:lnTo>
                  <a:pt x="67610" y="26370"/>
                </a:lnTo>
                <a:lnTo>
                  <a:pt x="67590" y="26260"/>
                </a:lnTo>
                <a:lnTo>
                  <a:pt x="67600" y="26110"/>
                </a:lnTo>
                <a:lnTo>
                  <a:pt x="67660" y="26010"/>
                </a:lnTo>
                <a:lnTo>
                  <a:pt x="67710" y="26010"/>
                </a:lnTo>
                <a:lnTo>
                  <a:pt x="68070" y="26010"/>
                </a:lnTo>
                <a:lnTo>
                  <a:pt x="68150" y="26050"/>
                </a:lnTo>
                <a:lnTo>
                  <a:pt x="68200" y="26140"/>
                </a:lnTo>
                <a:lnTo>
                  <a:pt x="68280" y="26190"/>
                </a:lnTo>
                <a:lnTo>
                  <a:pt x="68410" y="26100"/>
                </a:lnTo>
                <a:lnTo>
                  <a:pt x="68720" y="25830"/>
                </a:lnTo>
                <a:close/>
                <a:moveTo>
                  <a:pt x="66490" y="22750"/>
                </a:moveTo>
                <a:lnTo>
                  <a:pt x="66590" y="22690"/>
                </a:lnTo>
                <a:lnTo>
                  <a:pt x="66700" y="22740"/>
                </a:lnTo>
                <a:lnTo>
                  <a:pt x="66790" y="22840"/>
                </a:lnTo>
                <a:lnTo>
                  <a:pt x="66830" y="22960"/>
                </a:lnTo>
                <a:lnTo>
                  <a:pt x="66880" y="23170"/>
                </a:lnTo>
                <a:lnTo>
                  <a:pt x="66870" y="23260"/>
                </a:lnTo>
                <a:lnTo>
                  <a:pt x="66760" y="23290"/>
                </a:lnTo>
                <a:lnTo>
                  <a:pt x="66510" y="23290"/>
                </a:lnTo>
                <a:lnTo>
                  <a:pt x="66440" y="23250"/>
                </a:lnTo>
                <a:lnTo>
                  <a:pt x="66540" y="23170"/>
                </a:lnTo>
                <a:lnTo>
                  <a:pt x="66550" y="23080"/>
                </a:lnTo>
                <a:lnTo>
                  <a:pt x="66480" y="22860"/>
                </a:lnTo>
                <a:lnTo>
                  <a:pt x="66490" y="22750"/>
                </a:lnTo>
                <a:close/>
                <a:moveTo>
                  <a:pt x="68480" y="20870"/>
                </a:moveTo>
                <a:lnTo>
                  <a:pt x="68510" y="20920"/>
                </a:lnTo>
                <a:lnTo>
                  <a:pt x="68570" y="20990"/>
                </a:lnTo>
                <a:lnTo>
                  <a:pt x="68620" y="21080"/>
                </a:lnTo>
                <a:lnTo>
                  <a:pt x="68620" y="21190"/>
                </a:lnTo>
                <a:lnTo>
                  <a:pt x="68560" y="21270"/>
                </a:lnTo>
                <a:lnTo>
                  <a:pt x="68450" y="21310"/>
                </a:lnTo>
                <a:lnTo>
                  <a:pt x="68330" y="21320"/>
                </a:lnTo>
                <a:lnTo>
                  <a:pt x="68240" y="21320"/>
                </a:lnTo>
                <a:lnTo>
                  <a:pt x="68100" y="21130"/>
                </a:lnTo>
                <a:lnTo>
                  <a:pt x="68200" y="20960"/>
                </a:lnTo>
                <a:lnTo>
                  <a:pt x="68380" y="20860"/>
                </a:lnTo>
                <a:lnTo>
                  <a:pt x="68480" y="20870"/>
                </a:lnTo>
                <a:close/>
                <a:moveTo>
                  <a:pt x="71330" y="21800"/>
                </a:moveTo>
                <a:lnTo>
                  <a:pt x="71470" y="21990"/>
                </a:lnTo>
                <a:lnTo>
                  <a:pt x="71520" y="22040"/>
                </a:lnTo>
                <a:lnTo>
                  <a:pt x="71390" y="22330"/>
                </a:lnTo>
                <a:lnTo>
                  <a:pt x="71320" y="22400"/>
                </a:lnTo>
                <a:lnTo>
                  <a:pt x="71220" y="22410"/>
                </a:lnTo>
                <a:lnTo>
                  <a:pt x="71170" y="22340"/>
                </a:lnTo>
                <a:lnTo>
                  <a:pt x="71140" y="22240"/>
                </a:lnTo>
                <a:lnTo>
                  <a:pt x="71140" y="22130"/>
                </a:lnTo>
                <a:lnTo>
                  <a:pt x="71100" y="22030"/>
                </a:lnTo>
                <a:lnTo>
                  <a:pt x="71010" y="22060"/>
                </a:lnTo>
                <a:lnTo>
                  <a:pt x="70900" y="22120"/>
                </a:lnTo>
                <a:lnTo>
                  <a:pt x="70830" y="22130"/>
                </a:lnTo>
                <a:lnTo>
                  <a:pt x="70790" y="22040"/>
                </a:lnTo>
                <a:lnTo>
                  <a:pt x="70770" y="21810"/>
                </a:lnTo>
                <a:lnTo>
                  <a:pt x="70750" y="21740"/>
                </a:lnTo>
                <a:lnTo>
                  <a:pt x="70690" y="21690"/>
                </a:lnTo>
                <a:lnTo>
                  <a:pt x="70630" y="21700"/>
                </a:lnTo>
                <a:lnTo>
                  <a:pt x="70460" y="21740"/>
                </a:lnTo>
                <a:lnTo>
                  <a:pt x="70490" y="21660"/>
                </a:lnTo>
                <a:lnTo>
                  <a:pt x="70490" y="21610"/>
                </a:lnTo>
                <a:lnTo>
                  <a:pt x="70460" y="21560"/>
                </a:lnTo>
                <a:lnTo>
                  <a:pt x="70410" y="21490"/>
                </a:lnTo>
                <a:lnTo>
                  <a:pt x="70250" y="21550"/>
                </a:lnTo>
                <a:lnTo>
                  <a:pt x="70050" y="21460"/>
                </a:lnTo>
                <a:lnTo>
                  <a:pt x="69890" y="21280"/>
                </a:lnTo>
                <a:lnTo>
                  <a:pt x="69840" y="21080"/>
                </a:lnTo>
                <a:lnTo>
                  <a:pt x="70020" y="21300"/>
                </a:lnTo>
                <a:lnTo>
                  <a:pt x="70070" y="21320"/>
                </a:lnTo>
                <a:lnTo>
                  <a:pt x="70140" y="21250"/>
                </a:lnTo>
                <a:lnTo>
                  <a:pt x="70140" y="21140"/>
                </a:lnTo>
                <a:lnTo>
                  <a:pt x="70120" y="21020"/>
                </a:lnTo>
                <a:lnTo>
                  <a:pt x="70150" y="20930"/>
                </a:lnTo>
                <a:lnTo>
                  <a:pt x="70210" y="20770"/>
                </a:lnTo>
                <a:lnTo>
                  <a:pt x="70110" y="20700"/>
                </a:lnTo>
                <a:lnTo>
                  <a:pt x="69970" y="20630"/>
                </a:lnTo>
                <a:lnTo>
                  <a:pt x="69890" y="20480"/>
                </a:lnTo>
                <a:lnTo>
                  <a:pt x="70100" y="20480"/>
                </a:lnTo>
                <a:lnTo>
                  <a:pt x="70190" y="20450"/>
                </a:lnTo>
                <a:lnTo>
                  <a:pt x="70270" y="20360"/>
                </a:lnTo>
                <a:lnTo>
                  <a:pt x="70130" y="20210"/>
                </a:lnTo>
                <a:lnTo>
                  <a:pt x="70100" y="20040"/>
                </a:lnTo>
                <a:lnTo>
                  <a:pt x="70180" y="19900"/>
                </a:lnTo>
                <a:lnTo>
                  <a:pt x="70360" y="19880"/>
                </a:lnTo>
                <a:lnTo>
                  <a:pt x="70430" y="19900"/>
                </a:lnTo>
                <a:lnTo>
                  <a:pt x="70500" y="19960"/>
                </a:lnTo>
                <a:lnTo>
                  <a:pt x="70540" y="20040"/>
                </a:lnTo>
                <a:lnTo>
                  <a:pt x="70560" y="20150"/>
                </a:lnTo>
                <a:lnTo>
                  <a:pt x="70590" y="20200"/>
                </a:lnTo>
                <a:lnTo>
                  <a:pt x="70800" y="20360"/>
                </a:lnTo>
                <a:lnTo>
                  <a:pt x="70660" y="20430"/>
                </a:lnTo>
                <a:lnTo>
                  <a:pt x="70680" y="20530"/>
                </a:lnTo>
                <a:lnTo>
                  <a:pt x="70780" y="20630"/>
                </a:lnTo>
                <a:lnTo>
                  <a:pt x="70960" y="20750"/>
                </a:lnTo>
                <a:lnTo>
                  <a:pt x="71140" y="20820"/>
                </a:lnTo>
                <a:lnTo>
                  <a:pt x="71210" y="20840"/>
                </a:lnTo>
                <a:lnTo>
                  <a:pt x="71280" y="20870"/>
                </a:lnTo>
                <a:lnTo>
                  <a:pt x="71240" y="20950"/>
                </a:lnTo>
                <a:lnTo>
                  <a:pt x="71170" y="21040"/>
                </a:lnTo>
                <a:lnTo>
                  <a:pt x="71140" y="21110"/>
                </a:lnTo>
                <a:lnTo>
                  <a:pt x="71110" y="21240"/>
                </a:lnTo>
                <a:lnTo>
                  <a:pt x="71070" y="21330"/>
                </a:lnTo>
                <a:lnTo>
                  <a:pt x="71070" y="21440"/>
                </a:lnTo>
                <a:lnTo>
                  <a:pt x="71160" y="21590"/>
                </a:lnTo>
                <a:lnTo>
                  <a:pt x="71190" y="21620"/>
                </a:lnTo>
                <a:lnTo>
                  <a:pt x="71230" y="21650"/>
                </a:lnTo>
                <a:lnTo>
                  <a:pt x="71270" y="21670"/>
                </a:lnTo>
                <a:lnTo>
                  <a:pt x="71310" y="21670"/>
                </a:lnTo>
                <a:lnTo>
                  <a:pt x="71330" y="21690"/>
                </a:lnTo>
                <a:lnTo>
                  <a:pt x="71330" y="21720"/>
                </a:lnTo>
                <a:lnTo>
                  <a:pt x="71320" y="21760"/>
                </a:lnTo>
                <a:lnTo>
                  <a:pt x="71330" y="21800"/>
                </a:lnTo>
                <a:close/>
                <a:moveTo>
                  <a:pt x="65220" y="30710"/>
                </a:moveTo>
                <a:lnTo>
                  <a:pt x="65070" y="30350"/>
                </a:lnTo>
                <a:lnTo>
                  <a:pt x="65000" y="30060"/>
                </a:lnTo>
                <a:lnTo>
                  <a:pt x="64830" y="29750"/>
                </a:lnTo>
                <a:lnTo>
                  <a:pt x="64800" y="29670"/>
                </a:lnTo>
                <a:lnTo>
                  <a:pt x="64760" y="29480"/>
                </a:lnTo>
                <a:lnTo>
                  <a:pt x="64460" y="28910"/>
                </a:lnTo>
                <a:lnTo>
                  <a:pt x="64410" y="28660"/>
                </a:lnTo>
                <a:lnTo>
                  <a:pt x="64530" y="28650"/>
                </a:lnTo>
                <a:lnTo>
                  <a:pt x="64730" y="28700"/>
                </a:lnTo>
                <a:lnTo>
                  <a:pt x="65010" y="28610"/>
                </a:lnTo>
                <a:lnTo>
                  <a:pt x="65110" y="28650"/>
                </a:lnTo>
                <a:lnTo>
                  <a:pt x="65180" y="28720"/>
                </a:lnTo>
                <a:lnTo>
                  <a:pt x="65170" y="28820"/>
                </a:lnTo>
                <a:lnTo>
                  <a:pt x="65100" y="28910"/>
                </a:lnTo>
                <a:lnTo>
                  <a:pt x="65090" y="28970"/>
                </a:lnTo>
                <a:lnTo>
                  <a:pt x="65440" y="29670"/>
                </a:lnTo>
                <a:lnTo>
                  <a:pt x="65470" y="29950"/>
                </a:lnTo>
                <a:lnTo>
                  <a:pt x="65570" y="30170"/>
                </a:lnTo>
                <a:lnTo>
                  <a:pt x="65700" y="30270"/>
                </a:lnTo>
                <a:lnTo>
                  <a:pt x="65770" y="30060"/>
                </a:lnTo>
                <a:lnTo>
                  <a:pt x="65680" y="29840"/>
                </a:lnTo>
                <a:lnTo>
                  <a:pt x="65670" y="29700"/>
                </a:lnTo>
                <a:lnTo>
                  <a:pt x="65750" y="29640"/>
                </a:lnTo>
                <a:lnTo>
                  <a:pt x="65960" y="29680"/>
                </a:lnTo>
                <a:lnTo>
                  <a:pt x="66050" y="29670"/>
                </a:lnTo>
                <a:lnTo>
                  <a:pt x="66150" y="29580"/>
                </a:lnTo>
                <a:lnTo>
                  <a:pt x="66010" y="29590"/>
                </a:lnTo>
                <a:lnTo>
                  <a:pt x="65660" y="29520"/>
                </a:lnTo>
                <a:lnTo>
                  <a:pt x="65530" y="29460"/>
                </a:lnTo>
                <a:lnTo>
                  <a:pt x="65640" y="29410"/>
                </a:lnTo>
                <a:lnTo>
                  <a:pt x="66020" y="29070"/>
                </a:lnTo>
                <a:lnTo>
                  <a:pt x="66070" y="29090"/>
                </a:lnTo>
                <a:lnTo>
                  <a:pt x="66060" y="29280"/>
                </a:lnTo>
                <a:lnTo>
                  <a:pt x="66350" y="28930"/>
                </a:lnTo>
                <a:lnTo>
                  <a:pt x="66510" y="28800"/>
                </a:lnTo>
                <a:lnTo>
                  <a:pt x="66690" y="28780"/>
                </a:lnTo>
                <a:lnTo>
                  <a:pt x="66960" y="29100"/>
                </a:lnTo>
                <a:lnTo>
                  <a:pt x="67050" y="29150"/>
                </a:lnTo>
                <a:lnTo>
                  <a:pt x="67150" y="29110"/>
                </a:lnTo>
                <a:lnTo>
                  <a:pt x="67170" y="29010"/>
                </a:lnTo>
                <a:lnTo>
                  <a:pt x="67130" y="28890"/>
                </a:lnTo>
                <a:lnTo>
                  <a:pt x="67070" y="28780"/>
                </a:lnTo>
                <a:lnTo>
                  <a:pt x="67090" y="28690"/>
                </a:lnTo>
                <a:lnTo>
                  <a:pt x="66730" y="28540"/>
                </a:lnTo>
                <a:lnTo>
                  <a:pt x="66590" y="28430"/>
                </a:lnTo>
                <a:lnTo>
                  <a:pt x="66480" y="28470"/>
                </a:lnTo>
                <a:lnTo>
                  <a:pt x="66410" y="28350"/>
                </a:lnTo>
                <a:lnTo>
                  <a:pt x="66370" y="28180"/>
                </a:lnTo>
                <a:lnTo>
                  <a:pt x="66300" y="28050"/>
                </a:lnTo>
                <a:lnTo>
                  <a:pt x="66120" y="28270"/>
                </a:lnTo>
                <a:lnTo>
                  <a:pt x="66020" y="28180"/>
                </a:lnTo>
                <a:lnTo>
                  <a:pt x="66000" y="27990"/>
                </a:lnTo>
                <a:lnTo>
                  <a:pt x="66090" y="27880"/>
                </a:lnTo>
                <a:lnTo>
                  <a:pt x="66170" y="27850"/>
                </a:lnTo>
                <a:lnTo>
                  <a:pt x="66250" y="27790"/>
                </a:lnTo>
                <a:lnTo>
                  <a:pt x="66320" y="27700"/>
                </a:lnTo>
                <a:lnTo>
                  <a:pt x="66350" y="27600"/>
                </a:lnTo>
                <a:lnTo>
                  <a:pt x="65890" y="27520"/>
                </a:lnTo>
                <a:lnTo>
                  <a:pt x="65420" y="27550"/>
                </a:lnTo>
                <a:lnTo>
                  <a:pt x="65180" y="27620"/>
                </a:lnTo>
                <a:lnTo>
                  <a:pt x="65000" y="27760"/>
                </a:lnTo>
                <a:lnTo>
                  <a:pt x="64940" y="27870"/>
                </a:lnTo>
                <a:lnTo>
                  <a:pt x="64890" y="28080"/>
                </a:lnTo>
                <a:lnTo>
                  <a:pt x="64860" y="28180"/>
                </a:lnTo>
                <a:lnTo>
                  <a:pt x="64790" y="28270"/>
                </a:lnTo>
                <a:lnTo>
                  <a:pt x="64730" y="28280"/>
                </a:lnTo>
                <a:lnTo>
                  <a:pt x="64560" y="28120"/>
                </a:lnTo>
                <a:lnTo>
                  <a:pt x="64460" y="28280"/>
                </a:lnTo>
                <a:lnTo>
                  <a:pt x="64310" y="28410"/>
                </a:lnTo>
                <a:lnTo>
                  <a:pt x="64150" y="28470"/>
                </a:lnTo>
                <a:lnTo>
                  <a:pt x="64000" y="28390"/>
                </a:lnTo>
                <a:lnTo>
                  <a:pt x="63920" y="28240"/>
                </a:lnTo>
                <a:lnTo>
                  <a:pt x="63640" y="27230"/>
                </a:lnTo>
                <a:lnTo>
                  <a:pt x="63480" y="26400"/>
                </a:lnTo>
                <a:lnTo>
                  <a:pt x="63350" y="26010"/>
                </a:lnTo>
                <a:lnTo>
                  <a:pt x="62980" y="25330"/>
                </a:lnTo>
                <a:lnTo>
                  <a:pt x="62010" y="24100"/>
                </a:lnTo>
                <a:lnTo>
                  <a:pt x="61800" y="23700"/>
                </a:lnTo>
                <a:lnTo>
                  <a:pt x="61760" y="23290"/>
                </a:lnTo>
                <a:lnTo>
                  <a:pt x="61780" y="23190"/>
                </a:lnTo>
                <a:lnTo>
                  <a:pt x="61810" y="23110"/>
                </a:lnTo>
                <a:lnTo>
                  <a:pt x="61860" y="23060"/>
                </a:lnTo>
                <a:lnTo>
                  <a:pt x="61950" y="23050"/>
                </a:lnTo>
                <a:lnTo>
                  <a:pt x="61870" y="23290"/>
                </a:lnTo>
                <a:lnTo>
                  <a:pt x="61870" y="23410"/>
                </a:lnTo>
                <a:lnTo>
                  <a:pt x="61900" y="23540"/>
                </a:lnTo>
                <a:lnTo>
                  <a:pt x="62020" y="23300"/>
                </a:lnTo>
                <a:lnTo>
                  <a:pt x="62090" y="23210"/>
                </a:lnTo>
                <a:lnTo>
                  <a:pt x="62190" y="23170"/>
                </a:lnTo>
                <a:lnTo>
                  <a:pt x="62290" y="23240"/>
                </a:lnTo>
                <a:lnTo>
                  <a:pt x="62390" y="23530"/>
                </a:lnTo>
                <a:lnTo>
                  <a:pt x="62530" y="23660"/>
                </a:lnTo>
                <a:lnTo>
                  <a:pt x="62690" y="23950"/>
                </a:lnTo>
                <a:lnTo>
                  <a:pt x="62790" y="24020"/>
                </a:lnTo>
                <a:lnTo>
                  <a:pt x="62910" y="24050"/>
                </a:lnTo>
                <a:lnTo>
                  <a:pt x="62980" y="24130"/>
                </a:lnTo>
                <a:lnTo>
                  <a:pt x="62980" y="24230"/>
                </a:lnTo>
                <a:lnTo>
                  <a:pt x="62870" y="24320"/>
                </a:lnTo>
                <a:lnTo>
                  <a:pt x="63150" y="24430"/>
                </a:lnTo>
                <a:lnTo>
                  <a:pt x="63230" y="24440"/>
                </a:lnTo>
                <a:lnTo>
                  <a:pt x="63240" y="24460"/>
                </a:lnTo>
                <a:lnTo>
                  <a:pt x="63170" y="24500"/>
                </a:lnTo>
                <a:lnTo>
                  <a:pt x="63060" y="24550"/>
                </a:lnTo>
                <a:lnTo>
                  <a:pt x="62960" y="24560"/>
                </a:lnTo>
                <a:lnTo>
                  <a:pt x="63030" y="24610"/>
                </a:lnTo>
                <a:lnTo>
                  <a:pt x="63060" y="24680"/>
                </a:lnTo>
                <a:lnTo>
                  <a:pt x="63050" y="24770"/>
                </a:lnTo>
                <a:lnTo>
                  <a:pt x="63010" y="24860"/>
                </a:lnTo>
                <a:lnTo>
                  <a:pt x="63100" y="24870"/>
                </a:lnTo>
                <a:lnTo>
                  <a:pt x="63160" y="24890"/>
                </a:lnTo>
                <a:lnTo>
                  <a:pt x="63310" y="24980"/>
                </a:lnTo>
                <a:lnTo>
                  <a:pt x="63300" y="24920"/>
                </a:lnTo>
                <a:lnTo>
                  <a:pt x="63310" y="24800"/>
                </a:lnTo>
                <a:lnTo>
                  <a:pt x="63310" y="24740"/>
                </a:lnTo>
                <a:lnTo>
                  <a:pt x="63380" y="24860"/>
                </a:lnTo>
                <a:lnTo>
                  <a:pt x="63450" y="25060"/>
                </a:lnTo>
                <a:lnTo>
                  <a:pt x="63520" y="25160"/>
                </a:lnTo>
                <a:lnTo>
                  <a:pt x="63590" y="24980"/>
                </a:lnTo>
                <a:lnTo>
                  <a:pt x="63670" y="24990"/>
                </a:lnTo>
                <a:lnTo>
                  <a:pt x="63690" y="24890"/>
                </a:lnTo>
                <a:lnTo>
                  <a:pt x="63710" y="24750"/>
                </a:lnTo>
                <a:lnTo>
                  <a:pt x="63740" y="24620"/>
                </a:lnTo>
                <a:lnTo>
                  <a:pt x="63790" y="24560"/>
                </a:lnTo>
                <a:lnTo>
                  <a:pt x="63900" y="24460"/>
                </a:lnTo>
                <a:lnTo>
                  <a:pt x="63940" y="24380"/>
                </a:lnTo>
                <a:lnTo>
                  <a:pt x="63830" y="24420"/>
                </a:lnTo>
                <a:lnTo>
                  <a:pt x="63790" y="24440"/>
                </a:lnTo>
                <a:lnTo>
                  <a:pt x="63730" y="24270"/>
                </a:lnTo>
                <a:lnTo>
                  <a:pt x="63790" y="23870"/>
                </a:lnTo>
                <a:lnTo>
                  <a:pt x="63740" y="23770"/>
                </a:lnTo>
                <a:lnTo>
                  <a:pt x="63680" y="23900"/>
                </a:lnTo>
                <a:lnTo>
                  <a:pt x="63650" y="23840"/>
                </a:lnTo>
                <a:lnTo>
                  <a:pt x="63650" y="23380"/>
                </a:lnTo>
                <a:lnTo>
                  <a:pt x="63640" y="23350"/>
                </a:lnTo>
                <a:lnTo>
                  <a:pt x="63670" y="23310"/>
                </a:lnTo>
                <a:lnTo>
                  <a:pt x="63790" y="23170"/>
                </a:lnTo>
                <a:lnTo>
                  <a:pt x="63730" y="23080"/>
                </a:lnTo>
                <a:lnTo>
                  <a:pt x="63650" y="22980"/>
                </a:lnTo>
                <a:lnTo>
                  <a:pt x="63590" y="22880"/>
                </a:lnTo>
                <a:lnTo>
                  <a:pt x="63620" y="22780"/>
                </a:lnTo>
                <a:lnTo>
                  <a:pt x="63770" y="22640"/>
                </a:lnTo>
                <a:lnTo>
                  <a:pt x="63760" y="22590"/>
                </a:lnTo>
                <a:lnTo>
                  <a:pt x="63540" y="22450"/>
                </a:lnTo>
                <a:lnTo>
                  <a:pt x="63490" y="22460"/>
                </a:lnTo>
                <a:lnTo>
                  <a:pt x="63380" y="22610"/>
                </a:lnTo>
                <a:lnTo>
                  <a:pt x="63290" y="22690"/>
                </a:lnTo>
                <a:lnTo>
                  <a:pt x="63220" y="22730"/>
                </a:lnTo>
                <a:lnTo>
                  <a:pt x="62810" y="22760"/>
                </a:lnTo>
                <a:lnTo>
                  <a:pt x="62590" y="22710"/>
                </a:lnTo>
                <a:lnTo>
                  <a:pt x="62430" y="22560"/>
                </a:lnTo>
                <a:lnTo>
                  <a:pt x="62380" y="22280"/>
                </a:lnTo>
                <a:lnTo>
                  <a:pt x="62480" y="22340"/>
                </a:lnTo>
                <a:lnTo>
                  <a:pt x="62540" y="22130"/>
                </a:lnTo>
                <a:lnTo>
                  <a:pt x="62610" y="22110"/>
                </a:lnTo>
                <a:lnTo>
                  <a:pt x="62710" y="22170"/>
                </a:lnTo>
                <a:lnTo>
                  <a:pt x="62820" y="22220"/>
                </a:lnTo>
                <a:lnTo>
                  <a:pt x="63120" y="22190"/>
                </a:lnTo>
                <a:lnTo>
                  <a:pt x="63260" y="22150"/>
                </a:lnTo>
                <a:lnTo>
                  <a:pt x="63380" y="22070"/>
                </a:lnTo>
                <a:lnTo>
                  <a:pt x="63490" y="21950"/>
                </a:lnTo>
                <a:lnTo>
                  <a:pt x="63580" y="21890"/>
                </a:lnTo>
                <a:lnTo>
                  <a:pt x="63790" y="21800"/>
                </a:lnTo>
                <a:lnTo>
                  <a:pt x="63980" y="21620"/>
                </a:lnTo>
                <a:lnTo>
                  <a:pt x="64050" y="21590"/>
                </a:lnTo>
                <a:lnTo>
                  <a:pt x="64110" y="21580"/>
                </a:lnTo>
                <a:lnTo>
                  <a:pt x="64150" y="21550"/>
                </a:lnTo>
                <a:lnTo>
                  <a:pt x="64180" y="21440"/>
                </a:lnTo>
                <a:lnTo>
                  <a:pt x="64140" y="21400"/>
                </a:lnTo>
                <a:lnTo>
                  <a:pt x="64120" y="21390"/>
                </a:lnTo>
                <a:lnTo>
                  <a:pt x="64110" y="21380"/>
                </a:lnTo>
                <a:lnTo>
                  <a:pt x="64080" y="21320"/>
                </a:lnTo>
                <a:lnTo>
                  <a:pt x="64290" y="21170"/>
                </a:lnTo>
                <a:lnTo>
                  <a:pt x="64980" y="20570"/>
                </a:lnTo>
                <a:lnTo>
                  <a:pt x="65100" y="20490"/>
                </a:lnTo>
                <a:lnTo>
                  <a:pt x="65190" y="20600"/>
                </a:lnTo>
                <a:lnTo>
                  <a:pt x="65590" y="21210"/>
                </a:lnTo>
                <a:lnTo>
                  <a:pt x="65820" y="21470"/>
                </a:lnTo>
                <a:lnTo>
                  <a:pt x="66110" y="21670"/>
                </a:lnTo>
                <a:lnTo>
                  <a:pt x="66290" y="21750"/>
                </a:lnTo>
                <a:lnTo>
                  <a:pt x="66300" y="21800"/>
                </a:lnTo>
                <a:lnTo>
                  <a:pt x="66250" y="21920"/>
                </a:lnTo>
                <a:lnTo>
                  <a:pt x="66260" y="21940"/>
                </a:lnTo>
                <a:lnTo>
                  <a:pt x="66280" y="21950"/>
                </a:lnTo>
                <a:lnTo>
                  <a:pt x="66300" y="21970"/>
                </a:lnTo>
                <a:lnTo>
                  <a:pt x="66280" y="22010"/>
                </a:lnTo>
                <a:lnTo>
                  <a:pt x="66250" y="22020"/>
                </a:lnTo>
                <a:lnTo>
                  <a:pt x="66230" y="22010"/>
                </a:lnTo>
                <a:lnTo>
                  <a:pt x="66210" y="21990"/>
                </a:lnTo>
                <a:lnTo>
                  <a:pt x="66210" y="21980"/>
                </a:lnTo>
                <a:lnTo>
                  <a:pt x="66170" y="22010"/>
                </a:lnTo>
                <a:lnTo>
                  <a:pt x="66140" y="21990"/>
                </a:lnTo>
                <a:lnTo>
                  <a:pt x="66120" y="22000"/>
                </a:lnTo>
                <a:lnTo>
                  <a:pt x="66110" y="22100"/>
                </a:lnTo>
                <a:lnTo>
                  <a:pt x="66160" y="22260"/>
                </a:lnTo>
                <a:lnTo>
                  <a:pt x="66320" y="22320"/>
                </a:lnTo>
                <a:lnTo>
                  <a:pt x="66520" y="22350"/>
                </a:lnTo>
                <a:lnTo>
                  <a:pt x="66690" y="22400"/>
                </a:lnTo>
                <a:lnTo>
                  <a:pt x="66470" y="22440"/>
                </a:lnTo>
                <a:lnTo>
                  <a:pt x="65890" y="22410"/>
                </a:lnTo>
                <a:lnTo>
                  <a:pt x="65770" y="22430"/>
                </a:lnTo>
                <a:lnTo>
                  <a:pt x="65790" y="22550"/>
                </a:lnTo>
                <a:lnTo>
                  <a:pt x="65890" y="22910"/>
                </a:lnTo>
                <a:lnTo>
                  <a:pt x="66000" y="23150"/>
                </a:lnTo>
                <a:lnTo>
                  <a:pt x="66020" y="23300"/>
                </a:lnTo>
                <a:lnTo>
                  <a:pt x="66000" y="23450"/>
                </a:lnTo>
                <a:lnTo>
                  <a:pt x="65970" y="23590"/>
                </a:lnTo>
                <a:lnTo>
                  <a:pt x="65830" y="23180"/>
                </a:lnTo>
                <a:lnTo>
                  <a:pt x="65710" y="23000"/>
                </a:lnTo>
                <a:lnTo>
                  <a:pt x="65530" y="22930"/>
                </a:lnTo>
                <a:lnTo>
                  <a:pt x="65660" y="23320"/>
                </a:lnTo>
                <a:lnTo>
                  <a:pt x="65640" y="23460"/>
                </a:lnTo>
                <a:lnTo>
                  <a:pt x="65480" y="23470"/>
                </a:lnTo>
                <a:lnTo>
                  <a:pt x="65480" y="23540"/>
                </a:lnTo>
                <a:lnTo>
                  <a:pt x="65550" y="23560"/>
                </a:lnTo>
                <a:lnTo>
                  <a:pt x="65610" y="23600"/>
                </a:lnTo>
                <a:lnTo>
                  <a:pt x="65670" y="23650"/>
                </a:lnTo>
                <a:lnTo>
                  <a:pt x="65720" y="23710"/>
                </a:lnTo>
                <a:lnTo>
                  <a:pt x="65670" y="23800"/>
                </a:lnTo>
                <a:lnTo>
                  <a:pt x="65520" y="23900"/>
                </a:lnTo>
                <a:lnTo>
                  <a:pt x="65480" y="23960"/>
                </a:lnTo>
                <a:lnTo>
                  <a:pt x="65480" y="24070"/>
                </a:lnTo>
                <a:lnTo>
                  <a:pt x="65560" y="24230"/>
                </a:lnTo>
                <a:lnTo>
                  <a:pt x="65580" y="24350"/>
                </a:lnTo>
                <a:lnTo>
                  <a:pt x="65570" y="24530"/>
                </a:lnTo>
                <a:lnTo>
                  <a:pt x="65610" y="24550"/>
                </a:lnTo>
                <a:lnTo>
                  <a:pt x="65700" y="24650"/>
                </a:lnTo>
                <a:lnTo>
                  <a:pt x="65770" y="24700"/>
                </a:lnTo>
                <a:lnTo>
                  <a:pt x="65870" y="24720"/>
                </a:lnTo>
                <a:lnTo>
                  <a:pt x="66060" y="24740"/>
                </a:lnTo>
                <a:lnTo>
                  <a:pt x="66360" y="24620"/>
                </a:lnTo>
                <a:lnTo>
                  <a:pt x="66450" y="24620"/>
                </a:lnTo>
                <a:lnTo>
                  <a:pt x="66520" y="24680"/>
                </a:lnTo>
                <a:lnTo>
                  <a:pt x="66490" y="24730"/>
                </a:lnTo>
                <a:lnTo>
                  <a:pt x="66160" y="24920"/>
                </a:lnTo>
                <a:lnTo>
                  <a:pt x="65990" y="24980"/>
                </a:lnTo>
                <a:lnTo>
                  <a:pt x="65870" y="24970"/>
                </a:lnTo>
                <a:lnTo>
                  <a:pt x="65580" y="24860"/>
                </a:lnTo>
                <a:lnTo>
                  <a:pt x="65720" y="25010"/>
                </a:lnTo>
                <a:lnTo>
                  <a:pt x="65830" y="25230"/>
                </a:lnTo>
                <a:lnTo>
                  <a:pt x="66250" y="26550"/>
                </a:lnTo>
                <a:lnTo>
                  <a:pt x="66100" y="26510"/>
                </a:lnTo>
                <a:lnTo>
                  <a:pt x="66010" y="26430"/>
                </a:lnTo>
                <a:lnTo>
                  <a:pt x="65910" y="26390"/>
                </a:lnTo>
                <a:lnTo>
                  <a:pt x="65720" y="26490"/>
                </a:lnTo>
                <a:lnTo>
                  <a:pt x="65660" y="26450"/>
                </a:lnTo>
                <a:lnTo>
                  <a:pt x="65640" y="26390"/>
                </a:lnTo>
                <a:lnTo>
                  <a:pt x="65640" y="26330"/>
                </a:lnTo>
                <a:lnTo>
                  <a:pt x="65670" y="26250"/>
                </a:lnTo>
                <a:lnTo>
                  <a:pt x="65540" y="26220"/>
                </a:lnTo>
                <a:lnTo>
                  <a:pt x="65440" y="25980"/>
                </a:lnTo>
                <a:lnTo>
                  <a:pt x="65340" y="25980"/>
                </a:lnTo>
                <a:lnTo>
                  <a:pt x="65090" y="26110"/>
                </a:lnTo>
                <a:lnTo>
                  <a:pt x="64970" y="26180"/>
                </a:lnTo>
                <a:lnTo>
                  <a:pt x="64860" y="26310"/>
                </a:lnTo>
                <a:lnTo>
                  <a:pt x="64860" y="26370"/>
                </a:lnTo>
                <a:lnTo>
                  <a:pt x="64920" y="26380"/>
                </a:lnTo>
                <a:lnTo>
                  <a:pt x="65170" y="26340"/>
                </a:lnTo>
                <a:lnTo>
                  <a:pt x="65290" y="26370"/>
                </a:lnTo>
                <a:lnTo>
                  <a:pt x="65220" y="26440"/>
                </a:lnTo>
                <a:lnTo>
                  <a:pt x="65120" y="26500"/>
                </a:lnTo>
                <a:lnTo>
                  <a:pt x="65060" y="26570"/>
                </a:lnTo>
                <a:lnTo>
                  <a:pt x="65090" y="26640"/>
                </a:lnTo>
                <a:lnTo>
                  <a:pt x="65210" y="26710"/>
                </a:lnTo>
                <a:lnTo>
                  <a:pt x="65240" y="26740"/>
                </a:lnTo>
                <a:lnTo>
                  <a:pt x="65230" y="26800"/>
                </a:lnTo>
                <a:lnTo>
                  <a:pt x="65240" y="27170"/>
                </a:lnTo>
                <a:lnTo>
                  <a:pt x="65270" y="27290"/>
                </a:lnTo>
                <a:lnTo>
                  <a:pt x="65360" y="27340"/>
                </a:lnTo>
                <a:lnTo>
                  <a:pt x="65420" y="27300"/>
                </a:lnTo>
                <a:lnTo>
                  <a:pt x="65430" y="27190"/>
                </a:lnTo>
                <a:lnTo>
                  <a:pt x="65420" y="27070"/>
                </a:lnTo>
                <a:lnTo>
                  <a:pt x="65430" y="26970"/>
                </a:lnTo>
                <a:lnTo>
                  <a:pt x="65480" y="27040"/>
                </a:lnTo>
                <a:lnTo>
                  <a:pt x="65540" y="26940"/>
                </a:lnTo>
                <a:lnTo>
                  <a:pt x="65610" y="26860"/>
                </a:lnTo>
                <a:lnTo>
                  <a:pt x="65680" y="26790"/>
                </a:lnTo>
                <a:lnTo>
                  <a:pt x="65770" y="26740"/>
                </a:lnTo>
                <a:lnTo>
                  <a:pt x="65880" y="26720"/>
                </a:lnTo>
                <a:lnTo>
                  <a:pt x="66210" y="26790"/>
                </a:lnTo>
                <a:lnTo>
                  <a:pt x="66650" y="26790"/>
                </a:lnTo>
                <a:lnTo>
                  <a:pt x="66810" y="26900"/>
                </a:lnTo>
                <a:lnTo>
                  <a:pt x="66780" y="27160"/>
                </a:lnTo>
                <a:lnTo>
                  <a:pt x="66710" y="27270"/>
                </a:lnTo>
                <a:lnTo>
                  <a:pt x="66640" y="27330"/>
                </a:lnTo>
                <a:lnTo>
                  <a:pt x="66610" y="27400"/>
                </a:lnTo>
                <a:lnTo>
                  <a:pt x="66640" y="27570"/>
                </a:lnTo>
                <a:lnTo>
                  <a:pt x="66680" y="27690"/>
                </a:lnTo>
                <a:lnTo>
                  <a:pt x="66720" y="27750"/>
                </a:lnTo>
                <a:lnTo>
                  <a:pt x="66760" y="27740"/>
                </a:lnTo>
                <a:lnTo>
                  <a:pt x="66830" y="27640"/>
                </a:lnTo>
                <a:lnTo>
                  <a:pt x="67020" y="26670"/>
                </a:lnTo>
                <a:lnTo>
                  <a:pt x="67070" y="26670"/>
                </a:lnTo>
                <a:lnTo>
                  <a:pt x="67230" y="27090"/>
                </a:lnTo>
                <a:lnTo>
                  <a:pt x="67280" y="27290"/>
                </a:lnTo>
                <a:lnTo>
                  <a:pt x="67270" y="27520"/>
                </a:lnTo>
                <a:lnTo>
                  <a:pt x="67430" y="27480"/>
                </a:lnTo>
                <a:lnTo>
                  <a:pt x="67610" y="27470"/>
                </a:lnTo>
                <a:lnTo>
                  <a:pt x="67700" y="27410"/>
                </a:lnTo>
                <a:lnTo>
                  <a:pt x="67580" y="27190"/>
                </a:lnTo>
                <a:lnTo>
                  <a:pt x="67560" y="27040"/>
                </a:lnTo>
                <a:lnTo>
                  <a:pt x="67720" y="27000"/>
                </a:lnTo>
                <a:lnTo>
                  <a:pt x="67950" y="27030"/>
                </a:lnTo>
                <a:lnTo>
                  <a:pt x="68090" y="27090"/>
                </a:lnTo>
                <a:lnTo>
                  <a:pt x="68180" y="27290"/>
                </a:lnTo>
                <a:lnTo>
                  <a:pt x="68100" y="27690"/>
                </a:lnTo>
                <a:lnTo>
                  <a:pt x="68190" y="27850"/>
                </a:lnTo>
                <a:lnTo>
                  <a:pt x="68300" y="27880"/>
                </a:lnTo>
                <a:lnTo>
                  <a:pt x="68380" y="27840"/>
                </a:lnTo>
                <a:lnTo>
                  <a:pt x="68460" y="27790"/>
                </a:lnTo>
                <a:lnTo>
                  <a:pt x="68580" y="27750"/>
                </a:lnTo>
                <a:lnTo>
                  <a:pt x="68750" y="27630"/>
                </a:lnTo>
                <a:lnTo>
                  <a:pt x="68790" y="27650"/>
                </a:lnTo>
                <a:lnTo>
                  <a:pt x="68830" y="27680"/>
                </a:lnTo>
                <a:lnTo>
                  <a:pt x="68860" y="27700"/>
                </a:lnTo>
                <a:lnTo>
                  <a:pt x="69090" y="27590"/>
                </a:lnTo>
                <a:lnTo>
                  <a:pt x="69160" y="27570"/>
                </a:lnTo>
                <a:lnTo>
                  <a:pt x="69230" y="27600"/>
                </a:lnTo>
                <a:lnTo>
                  <a:pt x="69380" y="27730"/>
                </a:lnTo>
                <a:lnTo>
                  <a:pt x="69470" y="27760"/>
                </a:lnTo>
                <a:lnTo>
                  <a:pt x="69530" y="27790"/>
                </a:lnTo>
                <a:lnTo>
                  <a:pt x="69780" y="28110"/>
                </a:lnTo>
                <a:lnTo>
                  <a:pt x="69830" y="28190"/>
                </a:lnTo>
                <a:lnTo>
                  <a:pt x="69460" y="28270"/>
                </a:lnTo>
                <a:lnTo>
                  <a:pt x="69220" y="28250"/>
                </a:lnTo>
                <a:lnTo>
                  <a:pt x="68820" y="28460"/>
                </a:lnTo>
                <a:lnTo>
                  <a:pt x="68720" y="28830"/>
                </a:lnTo>
                <a:lnTo>
                  <a:pt x="68660" y="29530"/>
                </a:lnTo>
                <a:lnTo>
                  <a:pt x="68220" y="29780"/>
                </a:lnTo>
                <a:lnTo>
                  <a:pt x="67420" y="29980"/>
                </a:lnTo>
                <a:lnTo>
                  <a:pt x="66660" y="30170"/>
                </a:lnTo>
                <a:lnTo>
                  <a:pt x="66050" y="30360"/>
                </a:lnTo>
                <a:lnTo>
                  <a:pt x="65590" y="30540"/>
                </a:lnTo>
                <a:lnTo>
                  <a:pt x="65220" y="30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Waikato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73510" y="24800"/>
                </a:moveTo>
                <a:lnTo>
                  <a:pt x="73470" y="24820"/>
                </a:lnTo>
                <a:lnTo>
                  <a:pt x="73420" y="24840"/>
                </a:lnTo>
                <a:lnTo>
                  <a:pt x="73380" y="24840"/>
                </a:lnTo>
                <a:lnTo>
                  <a:pt x="73330" y="24840"/>
                </a:lnTo>
                <a:lnTo>
                  <a:pt x="73300" y="24830"/>
                </a:lnTo>
                <a:lnTo>
                  <a:pt x="73250" y="24820"/>
                </a:lnTo>
                <a:lnTo>
                  <a:pt x="73160" y="24780"/>
                </a:lnTo>
                <a:lnTo>
                  <a:pt x="73140" y="24750"/>
                </a:lnTo>
                <a:lnTo>
                  <a:pt x="73150" y="24710"/>
                </a:lnTo>
                <a:lnTo>
                  <a:pt x="73170" y="24670"/>
                </a:lnTo>
                <a:lnTo>
                  <a:pt x="73180" y="24650"/>
                </a:lnTo>
                <a:lnTo>
                  <a:pt x="73190" y="24620"/>
                </a:lnTo>
                <a:lnTo>
                  <a:pt x="73180" y="24590"/>
                </a:lnTo>
                <a:lnTo>
                  <a:pt x="73170" y="24560"/>
                </a:lnTo>
                <a:lnTo>
                  <a:pt x="73130" y="24520"/>
                </a:lnTo>
                <a:lnTo>
                  <a:pt x="73070" y="24510"/>
                </a:lnTo>
                <a:lnTo>
                  <a:pt x="73010" y="24470"/>
                </a:lnTo>
                <a:lnTo>
                  <a:pt x="72980" y="24380"/>
                </a:lnTo>
                <a:lnTo>
                  <a:pt x="73170" y="24320"/>
                </a:lnTo>
                <a:lnTo>
                  <a:pt x="73220" y="24390"/>
                </a:lnTo>
                <a:lnTo>
                  <a:pt x="73290" y="24620"/>
                </a:lnTo>
                <a:lnTo>
                  <a:pt x="73370" y="24630"/>
                </a:lnTo>
                <a:lnTo>
                  <a:pt x="73430" y="24660"/>
                </a:lnTo>
                <a:lnTo>
                  <a:pt x="73480" y="24720"/>
                </a:lnTo>
                <a:lnTo>
                  <a:pt x="73510" y="24800"/>
                </a:lnTo>
                <a:close/>
                <a:moveTo>
                  <a:pt x="65220" y="30710"/>
                </a:moveTo>
                <a:lnTo>
                  <a:pt x="65590" y="30540"/>
                </a:lnTo>
                <a:lnTo>
                  <a:pt x="66050" y="30360"/>
                </a:lnTo>
                <a:lnTo>
                  <a:pt x="66660" y="30170"/>
                </a:lnTo>
                <a:lnTo>
                  <a:pt x="67420" y="29980"/>
                </a:lnTo>
                <a:lnTo>
                  <a:pt x="68220" y="29780"/>
                </a:lnTo>
                <a:lnTo>
                  <a:pt x="68660" y="29530"/>
                </a:lnTo>
                <a:lnTo>
                  <a:pt x="68720" y="28830"/>
                </a:lnTo>
                <a:lnTo>
                  <a:pt x="68820" y="28460"/>
                </a:lnTo>
                <a:lnTo>
                  <a:pt x="69220" y="28250"/>
                </a:lnTo>
                <a:lnTo>
                  <a:pt x="69460" y="28270"/>
                </a:lnTo>
                <a:lnTo>
                  <a:pt x="69830" y="28190"/>
                </a:lnTo>
                <a:lnTo>
                  <a:pt x="69870" y="28300"/>
                </a:lnTo>
                <a:lnTo>
                  <a:pt x="69890" y="28430"/>
                </a:lnTo>
                <a:lnTo>
                  <a:pt x="69880" y="28630"/>
                </a:lnTo>
                <a:lnTo>
                  <a:pt x="69790" y="29250"/>
                </a:lnTo>
                <a:lnTo>
                  <a:pt x="69820" y="29450"/>
                </a:lnTo>
                <a:lnTo>
                  <a:pt x="69900" y="29640"/>
                </a:lnTo>
                <a:lnTo>
                  <a:pt x="70010" y="29810"/>
                </a:lnTo>
                <a:lnTo>
                  <a:pt x="70120" y="29940"/>
                </a:lnTo>
                <a:lnTo>
                  <a:pt x="70380" y="30090"/>
                </a:lnTo>
                <a:lnTo>
                  <a:pt x="70690" y="30100"/>
                </a:lnTo>
                <a:lnTo>
                  <a:pt x="71010" y="30020"/>
                </a:lnTo>
                <a:lnTo>
                  <a:pt x="71290" y="29880"/>
                </a:lnTo>
                <a:lnTo>
                  <a:pt x="71340" y="29830"/>
                </a:lnTo>
                <a:lnTo>
                  <a:pt x="71370" y="29770"/>
                </a:lnTo>
                <a:lnTo>
                  <a:pt x="71400" y="29720"/>
                </a:lnTo>
                <a:lnTo>
                  <a:pt x="71500" y="29700"/>
                </a:lnTo>
                <a:lnTo>
                  <a:pt x="71560" y="29740"/>
                </a:lnTo>
                <a:lnTo>
                  <a:pt x="71580" y="29840"/>
                </a:lnTo>
                <a:lnTo>
                  <a:pt x="71580" y="30030"/>
                </a:lnTo>
                <a:lnTo>
                  <a:pt x="71610" y="30210"/>
                </a:lnTo>
                <a:lnTo>
                  <a:pt x="71710" y="30320"/>
                </a:lnTo>
                <a:lnTo>
                  <a:pt x="71830" y="30340"/>
                </a:lnTo>
                <a:lnTo>
                  <a:pt x="71960" y="30250"/>
                </a:lnTo>
                <a:lnTo>
                  <a:pt x="71850" y="30220"/>
                </a:lnTo>
                <a:lnTo>
                  <a:pt x="71780" y="30130"/>
                </a:lnTo>
                <a:lnTo>
                  <a:pt x="71730" y="30000"/>
                </a:lnTo>
                <a:lnTo>
                  <a:pt x="71700" y="29710"/>
                </a:lnTo>
                <a:lnTo>
                  <a:pt x="71640" y="29480"/>
                </a:lnTo>
                <a:lnTo>
                  <a:pt x="71620" y="29370"/>
                </a:lnTo>
                <a:lnTo>
                  <a:pt x="71500" y="29100"/>
                </a:lnTo>
                <a:lnTo>
                  <a:pt x="71480" y="28970"/>
                </a:lnTo>
                <a:lnTo>
                  <a:pt x="71490" y="28500"/>
                </a:lnTo>
                <a:lnTo>
                  <a:pt x="71450" y="28390"/>
                </a:lnTo>
                <a:lnTo>
                  <a:pt x="71420" y="28320"/>
                </a:lnTo>
                <a:lnTo>
                  <a:pt x="71260" y="27780"/>
                </a:lnTo>
                <a:lnTo>
                  <a:pt x="71210" y="27680"/>
                </a:lnTo>
                <a:lnTo>
                  <a:pt x="71140" y="27570"/>
                </a:lnTo>
                <a:lnTo>
                  <a:pt x="71050" y="27490"/>
                </a:lnTo>
                <a:lnTo>
                  <a:pt x="70870" y="27360"/>
                </a:lnTo>
                <a:lnTo>
                  <a:pt x="70800" y="27280"/>
                </a:lnTo>
                <a:lnTo>
                  <a:pt x="70760" y="27180"/>
                </a:lnTo>
                <a:lnTo>
                  <a:pt x="70740" y="27090"/>
                </a:lnTo>
                <a:lnTo>
                  <a:pt x="70700" y="27000"/>
                </a:lnTo>
                <a:lnTo>
                  <a:pt x="70610" y="26910"/>
                </a:lnTo>
                <a:lnTo>
                  <a:pt x="70760" y="26860"/>
                </a:lnTo>
                <a:lnTo>
                  <a:pt x="70930" y="26890"/>
                </a:lnTo>
                <a:lnTo>
                  <a:pt x="71080" y="26890"/>
                </a:lnTo>
                <a:lnTo>
                  <a:pt x="71190" y="26740"/>
                </a:lnTo>
                <a:lnTo>
                  <a:pt x="70950" y="26740"/>
                </a:lnTo>
                <a:lnTo>
                  <a:pt x="70850" y="26730"/>
                </a:lnTo>
                <a:lnTo>
                  <a:pt x="70750" y="26670"/>
                </a:lnTo>
                <a:lnTo>
                  <a:pt x="70840" y="26640"/>
                </a:lnTo>
                <a:lnTo>
                  <a:pt x="70920" y="26620"/>
                </a:lnTo>
                <a:lnTo>
                  <a:pt x="71000" y="26580"/>
                </a:lnTo>
                <a:lnTo>
                  <a:pt x="71040" y="26490"/>
                </a:lnTo>
                <a:lnTo>
                  <a:pt x="70980" y="26490"/>
                </a:lnTo>
                <a:lnTo>
                  <a:pt x="70930" y="26470"/>
                </a:lnTo>
                <a:lnTo>
                  <a:pt x="70890" y="26450"/>
                </a:lnTo>
                <a:lnTo>
                  <a:pt x="70850" y="26430"/>
                </a:lnTo>
                <a:lnTo>
                  <a:pt x="71200" y="26330"/>
                </a:lnTo>
                <a:lnTo>
                  <a:pt x="71320" y="26220"/>
                </a:lnTo>
                <a:lnTo>
                  <a:pt x="71290" y="26010"/>
                </a:lnTo>
                <a:lnTo>
                  <a:pt x="71170" y="26080"/>
                </a:lnTo>
                <a:lnTo>
                  <a:pt x="71140" y="26130"/>
                </a:lnTo>
                <a:lnTo>
                  <a:pt x="71090" y="26040"/>
                </a:lnTo>
                <a:lnTo>
                  <a:pt x="71050" y="25950"/>
                </a:lnTo>
                <a:lnTo>
                  <a:pt x="71050" y="25860"/>
                </a:lnTo>
                <a:lnTo>
                  <a:pt x="71090" y="25770"/>
                </a:lnTo>
                <a:lnTo>
                  <a:pt x="70940" y="25510"/>
                </a:lnTo>
                <a:lnTo>
                  <a:pt x="70990" y="25270"/>
                </a:lnTo>
                <a:lnTo>
                  <a:pt x="71080" y="25060"/>
                </a:lnTo>
                <a:lnTo>
                  <a:pt x="71040" y="24860"/>
                </a:lnTo>
                <a:lnTo>
                  <a:pt x="70980" y="24830"/>
                </a:lnTo>
                <a:lnTo>
                  <a:pt x="70900" y="24810"/>
                </a:lnTo>
                <a:lnTo>
                  <a:pt x="70830" y="24790"/>
                </a:lnTo>
                <a:lnTo>
                  <a:pt x="70800" y="24710"/>
                </a:lnTo>
                <a:lnTo>
                  <a:pt x="70780" y="24690"/>
                </a:lnTo>
                <a:lnTo>
                  <a:pt x="70650" y="24500"/>
                </a:lnTo>
                <a:lnTo>
                  <a:pt x="70530" y="24430"/>
                </a:lnTo>
                <a:lnTo>
                  <a:pt x="70260" y="24330"/>
                </a:lnTo>
                <a:lnTo>
                  <a:pt x="70150" y="24230"/>
                </a:lnTo>
                <a:lnTo>
                  <a:pt x="70090" y="24110"/>
                </a:lnTo>
                <a:lnTo>
                  <a:pt x="70050" y="23960"/>
                </a:lnTo>
                <a:lnTo>
                  <a:pt x="70030" y="23630"/>
                </a:lnTo>
                <a:lnTo>
                  <a:pt x="70090" y="23500"/>
                </a:lnTo>
                <a:lnTo>
                  <a:pt x="70230" y="23500"/>
                </a:lnTo>
                <a:lnTo>
                  <a:pt x="70400" y="23530"/>
                </a:lnTo>
                <a:lnTo>
                  <a:pt x="70640" y="23480"/>
                </a:lnTo>
                <a:lnTo>
                  <a:pt x="70680" y="23530"/>
                </a:lnTo>
                <a:lnTo>
                  <a:pt x="70710" y="23600"/>
                </a:lnTo>
                <a:lnTo>
                  <a:pt x="70760" y="23680"/>
                </a:lnTo>
                <a:lnTo>
                  <a:pt x="70790" y="23750"/>
                </a:lnTo>
                <a:lnTo>
                  <a:pt x="70800" y="23770"/>
                </a:lnTo>
                <a:lnTo>
                  <a:pt x="70830" y="23800"/>
                </a:lnTo>
                <a:lnTo>
                  <a:pt x="70890" y="23830"/>
                </a:lnTo>
                <a:lnTo>
                  <a:pt x="71030" y="23970"/>
                </a:lnTo>
                <a:lnTo>
                  <a:pt x="71100" y="23980"/>
                </a:lnTo>
                <a:lnTo>
                  <a:pt x="71290" y="23770"/>
                </a:lnTo>
                <a:lnTo>
                  <a:pt x="71420" y="23940"/>
                </a:lnTo>
                <a:lnTo>
                  <a:pt x="71500" y="24160"/>
                </a:lnTo>
                <a:lnTo>
                  <a:pt x="71480" y="24390"/>
                </a:lnTo>
                <a:lnTo>
                  <a:pt x="71330" y="24560"/>
                </a:lnTo>
                <a:lnTo>
                  <a:pt x="71480" y="24680"/>
                </a:lnTo>
                <a:lnTo>
                  <a:pt x="71640" y="24680"/>
                </a:lnTo>
                <a:lnTo>
                  <a:pt x="71760" y="24720"/>
                </a:lnTo>
                <a:lnTo>
                  <a:pt x="71820" y="24950"/>
                </a:lnTo>
                <a:lnTo>
                  <a:pt x="71840" y="25180"/>
                </a:lnTo>
                <a:lnTo>
                  <a:pt x="71820" y="25290"/>
                </a:lnTo>
                <a:lnTo>
                  <a:pt x="71740" y="25250"/>
                </a:lnTo>
                <a:lnTo>
                  <a:pt x="71650" y="25180"/>
                </a:lnTo>
                <a:lnTo>
                  <a:pt x="71580" y="25200"/>
                </a:lnTo>
                <a:lnTo>
                  <a:pt x="71560" y="25270"/>
                </a:lnTo>
                <a:lnTo>
                  <a:pt x="71600" y="25370"/>
                </a:lnTo>
                <a:lnTo>
                  <a:pt x="71680" y="25410"/>
                </a:lnTo>
                <a:lnTo>
                  <a:pt x="71880" y="25380"/>
                </a:lnTo>
                <a:lnTo>
                  <a:pt x="71960" y="25400"/>
                </a:lnTo>
                <a:lnTo>
                  <a:pt x="72010" y="25500"/>
                </a:lnTo>
                <a:lnTo>
                  <a:pt x="71980" y="25600"/>
                </a:lnTo>
                <a:lnTo>
                  <a:pt x="71940" y="25680"/>
                </a:lnTo>
                <a:lnTo>
                  <a:pt x="71910" y="25770"/>
                </a:lnTo>
                <a:lnTo>
                  <a:pt x="71960" y="26030"/>
                </a:lnTo>
                <a:lnTo>
                  <a:pt x="72060" y="26050"/>
                </a:lnTo>
                <a:lnTo>
                  <a:pt x="72350" y="25830"/>
                </a:lnTo>
                <a:lnTo>
                  <a:pt x="72250" y="25780"/>
                </a:lnTo>
                <a:lnTo>
                  <a:pt x="72200" y="25770"/>
                </a:lnTo>
                <a:lnTo>
                  <a:pt x="72250" y="25690"/>
                </a:lnTo>
                <a:lnTo>
                  <a:pt x="72340" y="25660"/>
                </a:lnTo>
                <a:lnTo>
                  <a:pt x="72440" y="25680"/>
                </a:lnTo>
                <a:lnTo>
                  <a:pt x="72520" y="25740"/>
                </a:lnTo>
                <a:lnTo>
                  <a:pt x="72610" y="25780"/>
                </a:lnTo>
                <a:lnTo>
                  <a:pt x="72710" y="25730"/>
                </a:lnTo>
                <a:lnTo>
                  <a:pt x="72880" y="25590"/>
                </a:lnTo>
                <a:lnTo>
                  <a:pt x="73010" y="25540"/>
                </a:lnTo>
                <a:lnTo>
                  <a:pt x="73110" y="25530"/>
                </a:lnTo>
                <a:lnTo>
                  <a:pt x="73200" y="25570"/>
                </a:lnTo>
                <a:lnTo>
                  <a:pt x="73290" y="25680"/>
                </a:lnTo>
                <a:lnTo>
                  <a:pt x="73370" y="25690"/>
                </a:lnTo>
                <a:lnTo>
                  <a:pt x="73470" y="25630"/>
                </a:lnTo>
                <a:lnTo>
                  <a:pt x="73540" y="25630"/>
                </a:lnTo>
                <a:lnTo>
                  <a:pt x="73560" y="25770"/>
                </a:lnTo>
                <a:lnTo>
                  <a:pt x="73520" y="25890"/>
                </a:lnTo>
                <a:lnTo>
                  <a:pt x="73450" y="25920"/>
                </a:lnTo>
                <a:lnTo>
                  <a:pt x="73250" y="25890"/>
                </a:lnTo>
                <a:lnTo>
                  <a:pt x="73210" y="25930"/>
                </a:lnTo>
                <a:lnTo>
                  <a:pt x="73080" y="26190"/>
                </a:lnTo>
                <a:lnTo>
                  <a:pt x="72980" y="26250"/>
                </a:lnTo>
                <a:lnTo>
                  <a:pt x="72800" y="26330"/>
                </a:lnTo>
                <a:lnTo>
                  <a:pt x="72710" y="26400"/>
                </a:lnTo>
                <a:lnTo>
                  <a:pt x="72600" y="26560"/>
                </a:lnTo>
                <a:lnTo>
                  <a:pt x="72500" y="26740"/>
                </a:lnTo>
                <a:lnTo>
                  <a:pt x="72580" y="26810"/>
                </a:lnTo>
                <a:lnTo>
                  <a:pt x="72580" y="26870"/>
                </a:lnTo>
                <a:lnTo>
                  <a:pt x="72550" y="26940"/>
                </a:lnTo>
                <a:lnTo>
                  <a:pt x="72570" y="27010"/>
                </a:lnTo>
                <a:lnTo>
                  <a:pt x="72650" y="27090"/>
                </a:lnTo>
                <a:lnTo>
                  <a:pt x="72730" y="27140"/>
                </a:lnTo>
                <a:lnTo>
                  <a:pt x="72790" y="27140"/>
                </a:lnTo>
                <a:lnTo>
                  <a:pt x="72780" y="27040"/>
                </a:lnTo>
                <a:lnTo>
                  <a:pt x="72890" y="26950"/>
                </a:lnTo>
                <a:lnTo>
                  <a:pt x="72840" y="26670"/>
                </a:lnTo>
                <a:lnTo>
                  <a:pt x="72930" y="26550"/>
                </a:lnTo>
                <a:lnTo>
                  <a:pt x="73080" y="26630"/>
                </a:lnTo>
                <a:lnTo>
                  <a:pt x="73370" y="26570"/>
                </a:lnTo>
                <a:lnTo>
                  <a:pt x="73540" y="26710"/>
                </a:lnTo>
                <a:lnTo>
                  <a:pt x="73560" y="26800"/>
                </a:lnTo>
                <a:lnTo>
                  <a:pt x="73550" y="27030"/>
                </a:lnTo>
                <a:lnTo>
                  <a:pt x="73580" y="27130"/>
                </a:lnTo>
                <a:lnTo>
                  <a:pt x="73690" y="27270"/>
                </a:lnTo>
                <a:lnTo>
                  <a:pt x="73720" y="27340"/>
                </a:lnTo>
                <a:lnTo>
                  <a:pt x="73750" y="27460"/>
                </a:lnTo>
                <a:lnTo>
                  <a:pt x="73800" y="27880"/>
                </a:lnTo>
                <a:lnTo>
                  <a:pt x="73770" y="28160"/>
                </a:lnTo>
                <a:lnTo>
                  <a:pt x="73780" y="28210"/>
                </a:lnTo>
                <a:lnTo>
                  <a:pt x="73790" y="28300"/>
                </a:lnTo>
                <a:lnTo>
                  <a:pt x="73750" y="28390"/>
                </a:lnTo>
                <a:lnTo>
                  <a:pt x="73690" y="28490"/>
                </a:lnTo>
                <a:lnTo>
                  <a:pt x="73660" y="28580"/>
                </a:lnTo>
                <a:lnTo>
                  <a:pt x="73690" y="28640"/>
                </a:lnTo>
                <a:lnTo>
                  <a:pt x="73770" y="28590"/>
                </a:lnTo>
                <a:lnTo>
                  <a:pt x="73850" y="28500"/>
                </a:lnTo>
                <a:lnTo>
                  <a:pt x="73890" y="28430"/>
                </a:lnTo>
                <a:lnTo>
                  <a:pt x="74020" y="28590"/>
                </a:lnTo>
                <a:lnTo>
                  <a:pt x="74000" y="28810"/>
                </a:lnTo>
                <a:lnTo>
                  <a:pt x="73890" y="29050"/>
                </a:lnTo>
                <a:lnTo>
                  <a:pt x="73780" y="29250"/>
                </a:lnTo>
                <a:lnTo>
                  <a:pt x="73770" y="29320"/>
                </a:lnTo>
                <a:lnTo>
                  <a:pt x="73840" y="29350"/>
                </a:lnTo>
                <a:lnTo>
                  <a:pt x="73930" y="29370"/>
                </a:lnTo>
                <a:lnTo>
                  <a:pt x="73990" y="29400"/>
                </a:lnTo>
                <a:lnTo>
                  <a:pt x="74020" y="29510"/>
                </a:lnTo>
                <a:lnTo>
                  <a:pt x="74010" y="29770"/>
                </a:lnTo>
                <a:lnTo>
                  <a:pt x="74040" y="29880"/>
                </a:lnTo>
                <a:lnTo>
                  <a:pt x="73980" y="29840"/>
                </a:lnTo>
                <a:lnTo>
                  <a:pt x="73920" y="29770"/>
                </a:lnTo>
                <a:lnTo>
                  <a:pt x="73880" y="29680"/>
                </a:lnTo>
                <a:lnTo>
                  <a:pt x="73850" y="29580"/>
                </a:lnTo>
                <a:lnTo>
                  <a:pt x="73800" y="29580"/>
                </a:lnTo>
                <a:lnTo>
                  <a:pt x="73830" y="29800"/>
                </a:lnTo>
                <a:lnTo>
                  <a:pt x="73880" y="30000"/>
                </a:lnTo>
                <a:lnTo>
                  <a:pt x="73890" y="30150"/>
                </a:lnTo>
                <a:lnTo>
                  <a:pt x="73800" y="30250"/>
                </a:lnTo>
                <a:lnTo>
                  <a:pt x="74040" y="30370"/>
                </a:lnTo>
                <a:lnTo>
                  <a:pt x="74120" y="30450"/>
                </a:lnTo>
                <a:lnTo>
                  <a:pt x="74190" y="30610"/>
                </a:lnTo>
                <a:lnTo>
                  <a:pt x="74260" y="30960"/>
                </a:lnTo>
                <a:lnTo>
                  <a:pt x="74280" y="31310"/>
                </a:lnTo>
                <a:lnTo>
                  <a:pt x="74300" y="31380"/>
                </a:lnTo>
                <a:lnTo>
                  <a:pt x="74010" y="31490"/>
                </a:lnTo>
                <a:lnTo>
                  <a:pt x="73980" y="31820"/>
                </a:lnTo>
                <a:lnTo>
                  <a:pt x="73830" y="32060"/>
                </a:lnTo>
                <a:lnTo>
                  <a:pt x="73700" y="32120"/>
                </a:lnTo>
                <a:lnTo>
                  <a:pt x="73670" y="32280"/>
                </a:lnTo>
                <a:lnTo>
                  <a:pt x="73840" y="32420"/>
                </a:lnTo>
                <a:lnTo>
                  <a:pt x="73820" y="32540"/>
                </a:lnTo>
                <a:lnTo>
                  <a:pt x="73590" y="32470"/>
                </a:lnTo>
                <a:lnTo>
                  <a:pt x="73380" y="32350"/>
                </a:lnTo>
                <a:lnTo>
                  <a:pt x="73300" y="32470"/>
                </a:lnTo>
                <a:lnTo>
                  <a:pt x="73240" y="32610"/>
                </a:lnTo>
                <a:lnTo>
                  <a:pt x="73340" y="32720"/>
                </a:lnTo>
                <a:lnTo>
                  <a:pt x="73410" y="32890"/>
                </a:lnTo>
                <a:lnTo>
                  <a:pt x="73360" y="33030"/>
                </a:lnTo>
                <a:lnTo>
                  <a:pt x="73340" y="33240"/>
                </a:lnTo>
                <a:lnTo>
                  <a:pt x="73460" y="33480"/>
                </a:lnTo>
                <a:lnTo>
                  <a:pt x="73460" y="33750"/>
                </a:lnTo>
                <a:lnTo>
                  <a:pt x="73600" y="34060"/>
                </a:lnTo>
                <a:lnTo>
                  <a:pt x="73780" y="34340"/>
                </a:lnTo>
                <a:lnTo>
                  <a:pt x="74030" y="34970"/>
                </a:lnTo>
                <a:lnTo>
                  <a:pt x="74120" y="35690"/>
                </a:lnTo>
                <a:lnTo>
                  <a:pt x="74170" y="35800"/>
                </a:lnTo>
                <a:lnTo>
                  <a:pt x="74360" y="36040"/>
                </a:lnTo>
                <a:lnTo>
                  <a:pt x="74360" y="36240"/>
                </a:lnTo>
                <a:lnTo>
                  <a:pt x="74300" y="36440"/>
                </a:lnTo>
                <a:lnTo>
                  <a:pt x="74410" y="36820"/>
                </a:lnTo>
                <a:lnTo>
                  <a:pt x="74490" y="36970"/>
                </a:lnTo>
                <a:lnTo>
                  <a:pt x="74600" y="36990"/>
                </a:lnTo>
                <a:lnTo>
                  <a:pt x="74720" y="37010"/>
                </a:lnTo>
                <a:lnTo>
                  <a:pt x="74950" y="37110"/>
                </a:lnTo>
                <a:lnTo>
                  <a:pt x="75040" y="37360"/>
                </a:lnTo>
                <a:lnTo>
                  <a:pt x="75200" y="37520"/>
                </a:lnTo>
                <a:lnTo>
                  <a:pt x="75190" y="37900"/>
                </a:lnTo>
                <a:lnTo>
                  <a:pt x="75300" y="38420"/>
                </a:lnTo>
                <a:lnTo>
                  <a:pt x="75640" y="38710"/>
                </a:lnTo>
                <a:lnTo>
                  <a:pt x="76040" y="38720"/>
                </a:lnTo>
                <a:lnTo>
                  <a:pt x="76210" y="38860"/>
                </a:lnTo>
                <a:lnTo>
                  <a:pt x="76310" y="38960"/>
                </a:lnTo>
                <a:lnTo>
                  <a:pt x="76480" y="39120"/>
                </a:lnTo>
                <a:lnTo>
                  <a:pt x="76570" y="39370"/>
                </a:lnTo>
                <a:lnTo>
                  <a:pt x="76690" y="39570"/>
                </a:lnTo>
                <a:lnTo>
                  <a:pt x="76760" y="39720"/>
                </a:lnTo>
                <a:lnTo>
                  <a:pt x="76840" y="39830"/>
                </a:lnTo>
                <a:lnTo>
                  <a:pt x="77920" y="40310"/>
                </a:lnTo>
                <a:lnTo>
                  <a:pt x="78110" y="40480"/>
                </a:lnTo>
                <a:lnTo>
                  <a:pt x="78170" y="40840"/>
                </a:lnTo>
                <a:lnTo>
                  <a:pt x="78010" y="41550"/>
                </a:lnTo>
                <a:lnTo>
                  <a:pt x="77870" y="41800"/>
                </a:lnTo>
                <a:lnTo>
                  <a:pt x="77680" y="42030"/>
                </a:lnTo>
                <a:lnTo>
                  <a:pt x="77580" y="42210"/>
                </a:lnTo>
                <a:lnTo>
                  <a:pt x="77490" y="42350"/>
                </a:lnTo>
                <a:lnTo>
                  <a:pt x="77370" y="42610"/>
                </a:lnTo>
                <a:lnTo>
                  <a:pt x="77270" y="42800"/>
                </a:lnTo>
                <a:lnTo>
                  <a:pt x="77130" y="43070"/>
                </a:lnTo>
                <a:lnTo>
                  <a:pt x="76390" y="44290"/>
                </a:lnTo>
                <a:lnTo>
                  <a:pt x="76410" y="45030"/>
                </a:lnTo>
                <a:lnTo>
                  <a:pt x="76470" y="45180"/>
                </a:lnTo>
                <a:lnTo>
                  <a:pt x="76110" y="45910"/>
                </a:lnTo>
                <a:lnTo>
                  <a:pt x="75740" y="46350"/>
                </a:lnTo>
                <a:lnTo>
                  <a:pt x="75340" y="46950"/>
                </a:lnTo>
                <a:lnTo>
                  <a:pt x="75170" y="47190"/>
                </a:lnTo>
                <a:lnTo>
                  <a:pt x="74850" y="46820"/>
                </a:lnTo>
                <a:lnTo>
                  <a:pt x="74740" y="46800"/>
                </a:lnTo>
                <a:lnTo>
                  <a:pt x="74510" y="47110"/>
                </a:lnTo>
                <a:lnTo>
                  <a:pt x="74450" y="47440"/>
                </a:lnTo>
                <a:lnTo>
                  <a:pt x="74420" y="47470"/>
                </a:lnTo>
                <a:lnTo>
                  <a:pt x="74400" y="47520"/>
                </a:lnTo>
                <a:lnTo>
                  <a:pt x="74210" y="47750"/>
                </a:lnTo>
                <a:lnTo>
                  <a:pt x="73930" y="47860"/>
                </a:lnTo>
                <a:lnTo>
                  <a:pt x="73840" y="47960"/>
                </a:lnTo>
                <a:lnTo>
                  <a:pt x="73800" y="48080"/>
                </a:lnTo>
                <a:lnTo>
                  <a:pt x="73720" y="48200"/>
                </a:lnTo>
                <a:lnTo>
                  <a:pt x="73660" y="48340"/>
                </a:lnTo>
                <a:lnTo>
                  <a:pt x="73630" y="48480"/>
                </a:lnTo>
                <a:lnTo>
                  <a:pt x="73550" y="48590"/>
                </a:lnTo>
                <a:lnTo>
                  <a:pt x="73270" y="48730"/>
                </a:lnTo>
                <a:lnTo>
                  <a:pt x="72980" y="48700"/>
                </a:lnTo>
                <a:lnTo>
                  <a:pt x="72340" y="48710"/>
                </a:lnTo>
                <a:lnTo>
                  <a:pt x="71720" y="48520"/>
                </a:lnTo>
                <a:lnTo>
                  <a:pt x="71700" y="48170"/>
                </a:lnTo>
                <a:lnTo>
                  <a:pt x="71860" y="47830"/>
                </a:lnTo>
                <a:lnTo>
                  <a:pt x="72010" y="47450"/>
                </a:lnTo>
                <a:lnTo>
                  <a:pt x="72100" y="47030"/>
                </a:lnTo>
                <a:lnTo>
                  <a:pt x="72040" y="46850"/>
                </a:lnTo>
                <a:lnTo>
                  <a:pt x="71950" y="46700"/>
                </a:lnTo>
                <a:lnTo>
                  <a:pt x="71990" y="46490"/>
                </a:lnTo>
                <a:lnTo>
                  <a:pt x="72110" y="46310"/>
                </a:lnTo>
                <a:lnTo>
                  <a:pt x="72230" y="46060"/>
                </a:lnTo>
                <a:lnTo>
                  <a:pt x="72230" y="45860"/>
                </a:lnTo>
                <a:lnTo>
                  <a:pt x="72000" y="45850"/>
                </a:lnTo>
                <a:lnTo>
                  <a:pt x="71770" y="45880"/>
                </a:lnTo>
                <a:lnTo>
                  <a:pt x="71520" y="45740"/>
                </a:lnTo>
                <a:lnTo>
                  <a:pt x="71580" y="45410"/>
                </a:lnTo>
                <a:lnTo>
                  <a:pt x="71640" y="45290"/>
                </a:lnTo>
                <a:lnTo>
                  <a:pt x="71630" y="45150"/>
                </a:lnTo>
                <a:lnTo>
                  <a:pt x="71490" y="44990"/>
                </a:lnTo>
                <a:lnTo>
                  <a:pt x="71450" y="44760"/>
                </a:lnTo>
                <a:lnTo>
                  <a:pt x="71580" y="44510"/>
                </a:lnTo>
                <a:lnTo>
                  <a:pt x="71580" y="44250"/>
                </a:lnTo>
                <a:lnTo>
                  <a:pt x="71370" y="44080"/>
                </a:lnTo>
                <a:lnTo>
                  <a:pt x="71250" y="43830"/>
                </a:lnTo>
                <a:lnTo>
                  <a:pt x="71490" y="43440"/>
                </a:lnTo>
                <a:lnTo>
                  <a:pt x="71650" y="43060"/>
                </a:lnTo>
                <a:lnTo>
                  <a:pt x="71740" y="42760"/>
                </a:lnTo>
                <a:lnTo>
                  <a:pt x="71940" y="42530"/>
                </a:lnTo>
                <a:lnTo>
                  <a:pt x="71970" y="42290"/>
                </a:lnTo>
                <a:lnTo>
                  <a:pt x="71960" y="42170"/>
                </a:lnTo>
                <a:lnTo>
                  <a:pt x="71940" y="41910"/>
                </a:lnTo>
                <a:lnTo>
                  <a:pt x="71820" y="41650"/>
                </a:lnTo>
                <a:lnTo>
                  <a:pt x="71520" y="41450"/>
                </a:lnTo>
                <a:lnTo>
                  <a:pt x="71180" y="41320"/>
                </a:lnTo>
                <a:lnTo>
                  <a:pt x="70800" y="41360"/>
                </a:lnTo>
                <a:lnTo>
                  <a:pt x="70430" y="41790"/>
                </a:lnTo>
                <a:lnTo>
                  <a:pt x="70160" y="42120"/>
                </a:lnTo>
                <a:lnTo>
                  <a:pt x="70020" y="42140"/>
                </a:lnTo>
                <a:lnTo>
                  <a:pt x="69870" y="42060"/>
                </a:lnTo>
                <a:lnTo>
                  <a:pt x="69670" y="42150"/>
                </a:lnTo>
                <a:lnTo>
                  <a:pt x="69650" y="42300"/>
                </a:lnTo>
                <a:lnTo>
                  <a:pt x="69580" y="42340"/>
                </a:lnTo>
                <a:lnTo>
                  <a:pt x="69540" y="42380"/>
                </a:lnTo>
                <a:lnTo>
                  <a:pt x="69510" y="42440"/>
                </a:lnTo>
                <a:lnTo>
                  <a:pt x="69400" y="42550"/>
                </a:lnTo>
                <a:lnTo>
                  <a:pt x="69110" y="42710"/>
                </a:lnTo>
                <a:lnTo>
                  <a:pt x="68940" y="42730"/>
                </a:lnTo>
                <a:lnTo>
                  <a:pt x="68660" y="42670"/>
                </a:lnTo>
                <a:lnTo>
                  <a:pt x="68370" y="42660"/>
                </a:lnTo>
                <a:lnTo>
                  <a:pt x="68290" y="42710"/>
                </a:lnTo>
                <a:lnTo>
                  <a:pt x="68230" y="42760"/>
                </a:lnTo>
                <a:lnTo>
                  <a:pt x="68160" y="42720"/>
                </a:lnTo>
                <a:lnTo>
                  <a:pt x="68080" y="42740"/>
                </a:lnTo>
                <a:lnTo>
                  <a:pt x="67930" y="42860"/>
                </a:lnTo>
                <a:lnTo>
                  <a:pt x="67770" y="42940"/>
                </a:lnTo>
                <a:lnTo>
                  <a:pt x="67330" y="43020"/>
                </a:lnTo>
                <a:lnTo>
                  <a:pt x="67270" y="43140"/>
                </a:lnTo>
                <a:lnTo>
                  <a:pt x="67300" y="43310"/>
                </a:lnTo>
                <a:lnTo>
                  <a:pt x="67130" y="43600"/>
                </a:lnTo>
                <a:lnTo>
                  <a:pt x="67110" y="43680"/>
                </a:lnTo>
                <a:lnTo>
                  <a:pt x="67110" y="43760"/>
                </a:lnTo>
                <a:lnTo>
                  <a:pt x="66850" y="43850"/>
                </a:lnTo>
                <a:lnTo>
                  <a:pt x="66600" y="44000"/>
                </a:lnTo>
                <a:lnTo>
                  <a:pt x="66410" y="43880"/>
                </a:lnTo>
                <a:lnTo>
                  <a:pt x="66280" y="43730"/>
                </a:lnTo>
                <a:lnTo>
                  <a:pt x="66190" y="43660"/>
                </a:lnTo>
                <a:lnTo>
                  <a:pt x="66090" y="43630"/>
                </a:lnTo>
                <a:lnTo>
                  <a:pt x="65950" y="43670"/>
                </a:lnTo>
                <a:lnTo>
                  <a:pt x="65330" y="43630"/>
                </a:lnTo>
                <a:lnTo>
                  <a:pt x="64830" y="43370"/>
                </a:lnTo>
                <a:lnTo>
                  <a:pt x="64840" y="43340"/>
                </a:lnTo>
                <a:lnTo>
                  <a:pt x="64950" y="43310"/>
                </a:lnTo>
                <a:lnTo>
                  <a:pt x="64910" y="43150"/>
                </a:lnTo>
                <a:lnTo>
                  <a:pt x="64930" y="43010"/>
                </a:lnTo>
                <a:lnTo>
                  <a:pt x="64970" y="42880"/>
                </a:lnTo>
                <a:lnTo>
                  <a:pt x="65000" y="42720"/>
                </a:lnTo>
                <a:lnTo>
                  <a:pt x="65010" y="41170"/>
                </a:lnTo>
                <a:lnTo>
                  <a:pt x="65070" y="40830"/>
                </a:lnTo>
                <a:lnTo>
                  <a:pt x="65320" y="40260"/>
                </a:lnTo>
                <a:lnTo>
                  <a:pt x="65410" y="39940"/>
                </a:lnTo>
                <a:lnTo>
                  <a:pt x="65460" y="39600"/>
                </a:lnTo>
                <a:lnTo>
                  <a:pt x="65500" y="39070"/>
                </a:lnTo>
                <a:lnTo>
                  <a:pt x="65570" y="38750"/>
                </a:lnTo>
                <a:lnTo>
                  <a:pt x="65580" y="38560"/>
                </a:lnTo>
                <a:lnTo>
                  <a:pt x="65540" y="38400"/>
                </a:lnTo>
                <a:lnTo>
                  <a:pt x="65480" y="38230"/>
                </a:lnTo>
                <a:lnTo>
                  <a:pt x="65450" y="38080"/>
                </a:lnTo>
                <a:lnTo>
                  <a:pt x="65480" y="37950"/>
                </a:lnTo>
                <a:lnTo>
                  <a:pt x="65590" y="38010"/>
                </a:lnTo>
                <a:lnTo>
                  <a:pt x="65730" y="38020"/>
                </a:lnTo>
                <a:lnTo>
                  <a:pt x="65860" y="37990"/>
                </a:lnTo>
                <a:lnTo>
                  <a:pt x="65970" y="37950"/>
                </a:lnTo>
                <a:lnTo>
                  <a:pt x="65980" y="38050"/>
                </a:lnTo>
                <a:lnTo>
                  <a:pt x="66020" y="38130"/>
                </a:lnTo>
                <a:lnTo>
                  <a:pt x="66060" y="38200"/>
                </a:lnTo>
                <a:lnTo>
                  <a:pt x="66110" y="38250"/>
                </a:lnTo>
                <a:lnTo>
                  <a:pt x="66150" y="38250"/>
                </a:lnTo>
                <a:lnTo>
                  <a:pt x="66150" y="38120"/>
                </a:lnTo>
                <a:lnTo>
                  <a:pt x="66260" y="38210"/>
                </a:lnTo>
                <a:lnTo>
                  <a:pt x="66350" y="38320"/>
                </a:lnTo>
                <a:lnTo>
                  <a:pt x="66450" y="38390"/>
                </a:lnTo>
                <a:lnTo>
                  <a:pt x="66590" y="38310"/>
                </a:lnTo>
                <a:lnTo>
                  <a:pt x="66540" y="38270"/>
                </a:lnTo>
                <a:lnTo>
                  <a:pt x="66390" y="38120"/>
                </a:lnTo>
                <a:lnTo>
                  <a:pt x="66580" y="38050"/>
                </a:lnTo>
                <a:lnTo>
                  <a:pt x="66800" y="38080"/>
                </a:lnTo>
                <a:lnTo>
                  <a:pt x="67000" y="38070"/>
                </a:lnTo>
                <a:lnTo>
                  <a:pt x="67130" y="37880"/>
                </a:lnTo>
                <a:lnTo>
                  <a:pt x="66990" y="37880"/>
                </a:lnTo>
                <a:lnTo>
                  <a:pt x="66940" y="37900"/>
                </a:lnTo>
                <a:lnTo>
                  <a:pt x="66880" y="37950"/>
                </a:lnTo>
                <a:lnTo>
                  <a:pt x="66830" y="37880"/>
                </a:lnTo>
                <a:lnTo>
                  <a:pt x="66850" y="37700"/>
                </a:lnTo>
                <a:lnTo>
                  <a:pt x="66710" y="37570"/>
                </a:lnTo>
                <a:lnTo>
                  <a:pt x="66510" y="37510"/>
                </a:lnTo>
                <a:lnTo>
                  <a:pt x="66370" y="37550"/>
                </a:lnTo>
                <a:lnTo>
                  <a:pt x="66320" y="37650"/>
                </a:lnTo>
                <a:lnTo>
                  <a:pt x="66290" y="37740"/>
                </a:lnTo>
                <a:lnTo>
                  <a:pt x="66240" y="37800"/>
                </a:lnTo>
                <a:lnTo>
                  <a:pt x="66130" y="37820"/>
                </a:lnTo>
                <a:lnTo>
                  <a:pt x="66060" y="37770"/>
                </a:lnTo>
                <a:lnTo>
                  <a:pt x="66050" y="37640"/>
                </a:lnTo>
                <a:lnTo>
                  <a:pt x="66080" y="37490"/>
                </a:lnTo>
                <a:lnTo>
                  <a:pt x="66110" y="37390"/>
                </a:lnTo>
                <a:lnTo>
                  <a:pt x="66170" y="37300"/>
                </a:lnTo>
                <a:lnTo>
                  <a:pt x="66230" y="37270"/>
                </a:lnTo>
                <a:lnTo>
                  <a:pt x="66300" y="37260"/>
                </a:lnTo>
                <a:lnTo>
                  <a:pt x="66390" y="37220"/>
                </a:lnTo>
                <a:lnTo>
                  <a:pt x="66620" y="36970"/>
                </a:lnTo>
                <a:lnTo>
                  <a:pt x="66730" y="36880"/>
                </a:lnTo>
                <a:lnTo>
                  <a:pt x="66740" y="36710"/>
                </a:lnTo>
                <a:lnTo>
                  <a:pt x="66660" y="36560"/>
                </a:lnTo>
                <a:lnTo>
                  <a:pt x="66490" y="36540"/>
                </a:lnTo>
                <a:lnTo>
                  <a:pt x="66380" y="36690"/>
                </a:lnTo>
                <a:lnTo>
                  <a:pt x="66320" y="36900"/>
                </a:lnTo>
                <a:lnTo>
                  <a:pt x="66230" y="37020"/>
                </a:lnTo>
                <a:lnTo>
                  <a:pt x="66030" y="36870"/>
                </a:lnTo>
                <a:lnTo>
                  <a:pt x="66010" y="36710"/>
                </a:lnTo>
                <a:lnTo>
                  <a:pt x="66060" y="35860"/>
                </a:lnTo>
                <a:lnTo>
                  <a:pt x="66250" y="35440"/>
                </a:lnTo>
                <a:lnTo>
                  <a:pt x="66590" y="35320"/>
                </a:lnTo>
                <a:lnTo>
                  <a:pt x="66990" y="35310"/>
                </a:lnTo>
                <a:lnTo>
                  <a:pt x="67370" y="35250"/>
                </a:lnTo>
                <a:lnTo>
                  <a:pt x="67340" y="35170"/>
                </a:lnTo>
                <a:lnTo>
                  <a:pt x="67300" y="35120"/>
                </a:lnTo>
                <a:lnTo>
                  <a:pt x="67240" y="35080"/>
                </a:lnTo>
                <a:lnTo>
                  <a:pt x="67170" y="35070"/>
                </a:lnTo>
                <a:lnTo>
                  <a:pt x="67270" y="34990"/>
                </a:lnTo>
                <a:lnTo>
                  <a:pt x="67340" y="34890"/>
                </a:lnTo>
                <a:lnTo>
                  <a:pt x="67370" y="34770"/>
                </a:lnTo>
                <a:lnTo>
                  <a:pt x="67320" y="34640"/>
                </a:lnTo>
                <a:lnTo>
                  <a:pt x="67020" y="34820"/>
                </a:lnTo>
                <a:lnTo>
                  <a:pt x="66990" y="34860"/>
                </a:lnTo>
                <a:lnTo>
                  <a:pt x="66960" y="34960"/>
                </a:lnTo>
                <a:lnTo>
                  <a:pt x="66930" y="35000"/>
                </a:lnTo>
                <a:lnTo>
                  <a:pt x="66900" y="34990"/>
                </a:lnTo>
                <a:lnTo>
                  <a:pt x="66860" y="34960"/>
                </a:lnTo>
                <a:lnTo>
                  <a:pt x="66810" y="34950"/>
                </a:lnTo>
                <a:lnTo>
                  <a:pt x="66590" y="35050"/>
                </a:lnTo>
                <a:lnTo>
                  <a:pt x="66470" y="34900"/>
                </a:lnTo>
                <a:lnTo>
                  <a:pt x="66020" y="33150"/>
                </a:lnTo>
                <a:lnTo>
                  <a:pt x="65610" y="32170"/>
                </a:lnTo>
                <a:lnTo>
                  <a:pt x="65540" y="31760"/>
                </a:lnTo>
                <a:lnTo>
                  <a:pt x="65540" y="31660"/>
                </a:lnTo>
                <a:lnTo>
                  <a:pt x="65600" y="31560"/>
                </a:lnTo>
                <a:lnTo>
                  <a:pt x="65680" y="31510"/>
                </a:lnTo>
                <a:lnTo>
                  <a:pt x="65890" y="31460"/>
                </a:lnTo>
                <a:lnTo>
                  <a:pt x="65970" y="31400"/>
                </a:lnTo>
                <a:lnTo>
                  <a:pt x="66050" y="31240"/>
                </a:lnTo>
                <a:lnTo>
                  <a:pt x="66110" y="31030"/>
                </a:lnTo>
                <a:lnTo>
                  <a:pt x="66200" y="30860"/>
                </a:lnTo>
                <a:lnTo>
                  <a:pt x="66370" y="30790"/>
                </a:lnTo>
                <a:lnTo>
                  <a:pt x="66390" y="30760"/>
                </a:lnTo>
                <a:lnTo>
                  <a:pt x="66350" y="30690"/>
                </a:lnTo>
                <a:lnTo>
                  <a:pt x="66280" y="30660"/>
                </a:lnTo>
                <a:lnTo>
                  <a:pt x="66180" y="30710"/>
                </a:lnTo>
                <a:lnTo>
                  <a:pt x="66110" y="30770"/>
                </a:lnTo>
                <a:lnTo>
                  <a:pt x="65970" y="30850"/>
                </a:lnTo>
                <a:lnTo>
                  <a:pt x="65920" y="30910"/>
                </a:lnTo>
                <a:lnTo>
                  <a:pt x="65710" y="31280"/>
                </a:lnTo>
                <a:lnTo>
                  <a:pt x="65610" y="31330"/>
                </a:lnTo>
                <a:lnTo>
                  <a:pt x="65460" y="31190"/>
                </a:lnTo>
                <a:lnTo>
                  <a:pt x="65350" y="31030"/>
                </a:lnTo>
                <a:lnTo>
                  <a:pt x="65220" y="30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Wellington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77040" y="61620"/>
                </a:moveTo>
                <a:lnTo>
                  <a:pt x="76770" y="62320"/>
                </a:lnTo>
                <a:lnTo>
                  <a:pt x="76610" y="62590"/>
                </a:lnTo>
                <a:lnTo>
                  <a:pt x="76370" y="63210"/>
                </a:lnTo>
                <a:lnTo>
                  <a:pt x="76250" y="63650"/>
                </a:lnTo>
                <a:lnTo>
                  <a:pt x="76140" y="63830"/>
                </a:lnTo>
                <a:lnTo>
                  <a:pt x="75790" y="63980"/>
                </a:lnTo>
                <a:lnTo>
                  <a:pt x="75650" y="64150"/>
                </a:lnTo>
                <a:lnTo>
                  <a:pt x="75520" y="64360"/>
                </a:lnTo>
                <a:lnTo>
                  <a:pt x="75440" y="64560"/>
                </a:lnTo>
                <a:lnTo>
                  <a:pt x="75220" y="65410"/>
                </a:lnTo>
                <a:lnTo>
                  <a:pt x="75070" y="65760"/>
                </a:lnTo>
                <a:lnTo>
                  <a:pt x="74350" y="66770"/>
                </a:lnTo>
                <a:lnTo>
                  <a:pt x="73280" y="67660"/>
                </a:lnTo>
                <a:lnTo>
                  <a:pt x="73020" y="67940"/>
                </a:lnTo>
                <a:lnTo>
                  <a:pt x="72660" y="68200"/>
                </a:lnTo>
                <a:lnTo>
                  <a:pt x="72250" y="68410"/>
                </a:lnTo>
                <a:lnTo>
                  <a:pt x="70700" y="69640"/>
                </a:lnTo>
                <a:lnTo>
                  <a:pt x="70210" y="69830"/>
                </a:lnTo>
                <a:lnTo>
                  <a:pt x="70100" y="69920"/>
                </a:lnTo>
                <a:lnTo>
                  <a:pt x="69860" y="70190"/>
                </a:lnTo>
                <a:lnTo>
                  <a:pt x="69750" y="70230"/>
                </a:lnTo>
                <a:lnTo>
                  <a:pt x="69210" y="70280"/>
                </a:lnTo>
                <a:lnTo>
                  <a:pt x="69090" y="70220"/>
                </a:lnTo>
                <a:lnTo>
                  <a:pt x="69030" y="69930"/>
                </a:lnTo>
                <a:lnTo>
                  <a:pt x="68920" y="69830"/>
                </a:lnTo>
                <a:lnTo>
                  <a:pt x="68960" y="69690"/>
                </a:lnTo>
                <a:lnTo>
                  <a:pt x="68920" y="69590"/>
                </a:lnTo>
                <a:lnTo>
                  <a:pt x="68860" y="69490"/>
                </a:lnTo>
                <a:lnTo>
                  <a:pt x="68820" y="69380"/>
                </a:lnTo>
                <a:lnTo>
                  <a:pt x="68810" y="69240"/>
                </a:lnTo>
                <a:lnTo>
                  <a:pt x="68920" y="68540"/>
                </a:lnTo>
                <a:lnTo>
                  <a:pt x="68890" y="68440"/>
                </a:lnTo>
                <a:lnTo>
                  <a:pt x="68810" y="68380"/>
                </a:lnTo>
                <a:lnTo>
                  <a:pt x="67970" y="68050"/>
                </a:lnTo>
                <a:lnTo>
                  <a:pt x="67780" y="68030"/>
                </a:lnTo>
                <a:lnTo>
                  <a:pt x="67600" y="68070"/>
                </a:lnTo>
                <a:lnTo>
                  <a:pt x="67440" y="68190"/>
                </a:lnTo>
                <a:lnTo>
                  <a:pt x="67090" y="68570"/>
                </a:lnTo>
                <a:lnTo>
                  <a:pt x="67020" y="68620"/>
                </a:lnTo>
                <a:lnTo>
                  <a:pt x="66950" y="68630"/>
                </a:lnTo>
                <a:lnTo>
                  <a:pt x="66830" y="68600"/>
                </a:lnTo>
                <a:lnTo>
                  <a:pt x="66680" y="68490"/>
                </a:lnTo>
                <a:lnTo>
                  <a:pt x="66580" y="68390"/>
                </a:lnTo>
                <a:lnTo>
                  <a:pt x="66570" y="68310"/>
                </a:lnTo>
                <a:lnTo>
                  <a:pt x="66660" y="68130"/>
                </a:lnTo>
                <a:lnTo>
                  <a:pt x="66650" y="67980"/>
                </a:lnTo>
                <a:lnTo>
                  <a:pt x="66600" y="67810"/>
                </a:lnTo>
                <a:lnTo>
                  <a:pt x="66590" y="67580"/>
                </a:lnTo>
                <a:lnTo>
                  <a:pt x="66640" y="67380"/>
                </a:lnTo>
                <a:lnTo>
                  <a:pt x="66800" y="67010"/>
                </a:lnTo>
                <a:lnTo>
                  <a:pt x="66830" y="66770"/>
                </a:lnTo>
                <a:lnTo>
                  <a:pt x="66750" y="66560"/>
                </a:lnTo>
                <a:lnTo>
                  <a:pt x="66570" y="66500"/>
                </a:lnTo>
                <a:lnTo>
                  <a:pt x="66360" y="66540"/>
                </a:lnTo>
                <a:lnTo>
                  <a:pt x="66210" y="66610"/>
                </a:lnTo>
                <a:lnTo>
                  <a:pt x="66100" y="66700"/>
                </a:lnTo>
                <a:lnTo>
                  <a:pt x="66020" y="66790"/>
                </a:lnTo>
                <a:lnTo>
                  <a:pt x="65960" y="66910"/>
                </a:lnTo>
                <a:lnTo>
                  <a:pt x="65920" y="67060"/>
                </a:lnTo>
                <a:lnTo>
                  <a:pt x="66250" y="67140"/>
                </a:lnTo>
                <a:lnTo>
                  <a:pt x="66350" y="67230"/>
                </a:lnTo>
                <a:lnTo>
                  <a:pt x="66300" y="67450"/>
                </a:lnTo>
                <a:lnTo>
                  <a:pt x="66260" y="67520"/>
                </a:lnTo>
                <a:lnTo>
                  <a:pt x="66190" y="67580"/>
                </a:lnTo>
                <a:lnTo>
                  <a:pt x="66110" y="67600"/>
                </a:lnTo>
                <a:lnTo>
                  <a:pt x="66030" y="67540"/>
                </a:lnTo>
                <a:lnTo>
                  <a:pt x="65960" y="67520"/>
                </a:lnTo>
                <a:lnTo>
                  <a:pt x="65880" y="67580"/>
                </a:lnTo>
                <a:lnTo>
                  <a:pt x="65790" y="67660"/>
                </a:lnTo>
                <a:lnTo>
                  <a:pt x="65700" y="67710"/>
                </a:lnTo>
                <a:lnTo>
                  <a:pt x="65380" y="67640"/>
                </a:lnTo>
                <a:lnTo>
                  <a:pt x="65030" y="67460"/>
                </a:lnTo>
                <a:lnTo>
                  <a:pt x="64770" y="67190"/>
                </a:lnTo>
                <a:lnTo>
                  <a:pt x="64710" y="66870"/>
                </a:lnTo>
                <a:lnTo>
                  <a:pt x="64790" y="66680"/>
                </a:lnTo>
                <a:lnTo>
                  <a:pt x="64920" y="66610"/>
                </a:lnTo>
                <a:lnTo>
                  <a:pt x="65240" y="66550"/>
                </a:lnTo>
                <a:lnTo>
                  <a:pt x="65350" y="66440"/>
                </a:lnTo>
                <a:lnTo>
                  <a:pt x="65630" y="66110"/>
                </a:lnTo>
                <a:lnTo>
                  <a:pt x="65800" y="65940"/>
                </a:lnTo>
                <a:lnTo>
                  <a:pt x="65980" y="65540"/>
                </a:lnTo>
                <a:lnTo>
                  <a:pt x="66090" y="65450"/>
                </a:lnTo>
                <a:lnTo>
                  <a:pt x="66240" y="65380"/>
                </a:lnTo>
                <a:lnTo>
                  <a:pt x="66330" y="65280"/>
                </a:lnTo>
                <a:lnTo>
                  <a:pt x="66400" y="65270"/>
                </a:lnTo>
                <a:lnTo>
                  <a:pt x="66490" y="65520"/>
                </a:lnTo>
                <a:lnTo>
                  <a:pt x="66580" y="65430"/>
                </a:lnTo>
                <a:lnTo>
                  <a:pt x="66620" y="65350"/>
                </a:lnTo>
                <a:lnTo>
                  <a:pt x="66620" y="65250"/>
                </a:lnTo>
                <a:lnTo>
                  <a:pt x="66590" y="65130"/>
                </a:lnTo>
                <a:lnTo>
                  <a:pt x="66550" y="65100"/>
                </a:lnTo>
                <a:lnTo>
                  <a:pt x="66470" y="64990"/>
                </a:lnTo>
                <a:lnTo>
                  <a:pt x="66410" y="64860"/>
                </a:lnTo>
                <a:lnTo>
                  <a:pt x="66470" y="64810"/>
                </a:lnTo>
                <a:lnTo>
                  <a:pt x="66550" y="64770"/>
                </a:lnTo>
                <a:lnTo>
                  <a:pt x="66680" y="64600"/>
                </a:lnTo>
                <a:lnTo>
                  <a:pt x="66760" y="64560"/>
                </a:lnTo>
                <a:lnTo>
                  <a:pt x="66840" y="64530"/>
                </a:lnTo>
                <a:lnTo>
                  <a:pt x="66930" y="64470"/>
                </a:lnTo>
                <a:lnTo>
                  <a:pt x="67010" y="64380"/>
                </a:lnTo>
                <a:lnTo>
                  <a:pt x="67070" y="64300"/>
                </a:lnTo>
                <a:lnTo>
                  <a:pt x="67130" y="64180"/>
                </a:lnTo>
                <a:lnTo>
                  <a:pt x="67150" y="64090"/>
                </a:lnTo>
                <a:lnTo>
                  <a:pt x="67170" y="63850"/>
                </a:lnTo>
                <a:lnTo>
                  <a:pt x="67320" y="63430"/>
                </a:lnTo>
                <a:lnTo>
                  <a:pt x="67380" y="63290"/>
                </a:lnTo>
                <a:lnTo>
                  <a:pt x="67800" y="62830"/>
                </a:lnTo>
                <a:lnTo>
                  <a:pt x="68200" y="62160"/>
                </a:lnTo>
                <a:lnTo>
                  <a:pt x="68530" y="61420"/>
                </a:lnTo>
                <a:lnTo>
                  <a:pt x="68640" y="61650"/>
                </a:lnTo>
                <a:lnTo>
                  <a:pt x="68930" y="61900"/>
                </a:lnTo>
                <a:lnTo>
                  <a:pt x="69080" y="62160"/>
                </a:lnTo>
                <a:lnTo>
                  <a:pt x="69380" y="62270"/>
                </a:lnTo>
                <a:lnTo>
                  <a:pt x="69520" y="62250"/>
                </a:lnTo>
                <a:lnTo>
                  <a:pt x="69880" y="62100"/>
                </a:lnTo>
                <a:lnTo>
                  <a:pt x="70140" y="62070"/>
                </a:lnTo>
                <a:lnTo>
                  <a:pt x="70350" y="62070"/>
                </a:lnTo>
                <a:lnTo>
                  <a:pt x="70530" y="62080"/>
                </a:lnTo>
                <a:lnTo>
                  <a:pt x="70720" y="61820"/>
                </a:lnTo>
                <a:lnTo>
                  <a:pt x="70900" y="61740"/>
                </a:lnTo>
                <a:lnTo>
                  <a:pt x="71680" y="61970"/>
                </a:lnTo>
                <a:lnTo>
                  <a:pt x="72040" y="62010"/>
                </a:lnTo>
                <a:lnTo>
                  <a:pt x="72430" y="61770"/>
                </a:lnTo>
                <a:lnTo>
                  <a:pt x="72610" y="61630"/>
                </a:lnTo>
                <a:lnTo>
                  <a:pt x="72900" y="61770"/>
                </a:lnTo>
                <a:lnTo>
                  <a:pt x="73090" y="61940"/>
                </a:lnTo>
                <a:lnTo>
                  <a:pt x="73150" y="62340"/>
                </a:lnTo>
                <a:lnTo>
                  <a:pt x="73390" y="62360"/>
                </a:lnTo>
                <a:lnTo>
                  <a:pt x="73960" y="62230"/>
                </a:lnTo>
                <a:lnTo>
                  <a:pt x="74550" y="61960"/>
                </a:lnTo>
                <a:lnTo>
                  <a:pt x="75210" y="61590"/>
                </a:lnTo>
                <a:lnTo>
                  <a:pt x="75570" y="61520"/>
                </a:lnTo>
                <a:lnTo>
                  <a:pt x="75940" y="61470"/>
                </a:lnTo>
                <a:lnTo>
                  <a:pt x="76380" y="61520"/>
                </a:lnTo>
                <a:lnTo>
                  <a:pt x="77040" y="61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Manawatu-Wanganui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66600" y="44000"/>
                </a:moveTo>
                <a:lnTo>
                  <a:pt x="66850" y="43850"/>
                </a:lnTo>
                <a:lnTo>
                  <a:pt x="67110" y="43760"/>
                </a:lnTo>
                <a:lnTo>
                  <a:pt x="67110" y="43680"/>
                </a:lnTo>
                <a:lnTo>
                  <a:pt x="67130" y="43600"/>
                </a:lnTo>
                <a:lnTo>
                  <a:pt x="67300" y="43310"/>
                </a:lnTo>
                <a:lnTo>
                  <a:pt x="67270" y="43140"/>
                </a:lnTo>
                <a:lnTo>
                  <a:pt x="67330" y="43020"/>
                </a:lnTo>
                <a:lnTo>
                  <a:pt x="67770" y="42940"/>
                </a:lnTo>
                <a:lnTo>
                  <a:pt x="67930" y="42860"/>
                </a:lnTo>
                <a:lnTo>
                  <a:pt x="68080" y="42740"/>
                </a:lnTo>
                <a:lnTo>
                  <a:pt x="68160" y="42720"/>
                </a:lnTo>
                <a:lnTo>
                  <a:pt x="68230" y="42760"/>
                </a:lnTo>
                <a:lnTo>
                  <a:pt x="68290" y="42710"/>
                </a:lnTo>
                <a:lnTo>
                  <a:pt x="68370" y="42660"/>
                </a:lnTo>
                <a:lnTo>
                  <a:pt x="68660" y="42670"/>
                </a:lnTo>
                <a:lnTo>
                  <a:pt x="68940" y="42730"/>
                </a:lnTo>
                <a:lnTo>
                  <a:pt x="69110" y="42710"/>
                </a:lnTo>
                <a:lnTo>
                  <a:pt x="69400" y="42550"/>
                </a:lnTo>
                <a:lnTo>
                  <a:pt x="69510" y="42440"/>
                </a:lnTo>
                <a:lnTo>
                  <a:pt x="69540" y="42380"/>
                </a:lnTo>
                <a:lnTo>
                  <a:pt x="69580" y="42340"/>
                </a:lnTo>
                <a:lnTo>
                  <a:pt x="69650" y="42300"/>
                </a:lnTo>
                <a:lnTo>
                  <a:pt x="69670" y="42150"/>
                </a:lnTo>
                <a:lnTo>
                  <a:pt x="69870" y="42060"/>
                </a:lnTo>
                <a:lnTo>
                  <a:pt x="70020" y="42140"/>
                </a:lnTo>
                <a:lnTo>
                  <a:pt x="70160" y="42120"/>
                </a:lnTo>
                <a:lnTo>
                  <a:pt x="70430" y="41790"/>
                </a:lnTo>
                <a:lnTo>
                  <a:pt x="70800" y="41360"/>
                </a:lnTo>
                <a:lnTo>
                  <a:pt x="71180" y="41320"/>
                </a:lnTo>
                <a:lnTo>
                  <a:pt x="71520" y="41450"/>
                </a:lnTo>
                <a:lnTo>
                  <a:pt x="71820" y="41650"/>
                </a:lnTo>
                <a:lnTo>
                  <a:pt x="71940" y="41910"/>
                </a:lnTo>
                <a:lnTo>
                  <a:pt x="71960" y="42170"/>
                </a:lnTo>
                <a:lnTo>
                  <a:pt x="71970" y="42290"/>
                </a:lnTo>
                <a:lnTo>
                  <a:pt x="71940" y="42530"/>
                </a:lnTo>
                <a:lnTo>
                  <a:pt x="71740" y="42760"/>
                </a:lnTo>
                <a:lnTo>
                  <a:pt x="71650" y="43060"/>
                </a:lnTo>
                <a:lnTo>
                  <a:pt x="71490" y="43440"/>
                </a:lnTo>
                <a:lnTo>
                  <a:pt x="71250" y="43830"/>
                </a:lnTo>
                <a:lnTo>
                  <a:pt x="71370" y="44080"/>
                </a:lnTo>
                <a:lnTo>
                  <a:pt x="71580" y="44250"/>
                </a:lnTo>
                <a:lnTo>
                  <a:pt x="71580" y="44510"/>
                </a:lnTo>
                <a:lnTo>
                  <a:pt x="71450" y="44760"/>
                </a:lnTo>
                <a:lnTo>
                  <a:pt x="71490" y="44990"/>
                </a:lnTo>
                <a:lnTo>
                  <a:pt x="71630" y="45150"/>
                </a:lnTo>
                <a:lnTo>
                  <a:pt x="71640" y="45290"/>
                </a:lnTo>
                <a:lnTo>
                  <a:pt x="71580" y="45410"/>
                </a:lnTo>
                <a:lnTo>
                  <a:pt x="71520" y="45740"/>
                </a:lnTo>
                <a:lnTo>
                  <a:pt x="71770" y="45880"/>
                </a:lnTo>
                <a:lnTo>
                  <a:pt x="72000" y="45850"/>
                </a:lnTo>
                <a:lnTo>
                  <a:pt x="72230" y="45860"/>
                </a:lnTo>
                <a:lnTo>
                  <a:pt x="72230" y="46060"/>
                </a:lnTo>
                <a:lnTo>
                  <a:pt x="72110" y="46310"/>
                </a:lnTo>
                <a:lnTo>
                  <a:pt x="71990" y="46490"/>
                </a:lnTo>
                <a:lnTo>
                  <a:pt x="71950" y="46700"/>
                </a:lnTo>
                <a:lnTo>
                  <a:pt x="72040" y="46850"/>
                </a:lnTo>
                <a:lnTo>
                  <a:pt x="72100" y="47030"/>
                </a:lnTo>
                <a:lnTo>
                  <a:pt x="72010" y="47450"/>
                </a:lnTo>
                <a:lnTo>
                  <a:pt x="71860" y="47830"/>
                </a:lnTo>
                <a:lnTo>
                  <a:pt x="71700" y="48170"/>
                </a:lnTo>
                <a:lnTo>
                  <a:pt x="71720" y="48520"/>
                </a:lnTo>
                <a:lnTo>
                  <a:pt x="72340" y="48710"/>
                </a:lnTo>
                <a:lnTo>
                  <a:pt x="72980" y="48700"/>
                </a:lnTo>
                <a:lnTo>
                  <a:pt x="73270" y="48730"/>
                </a:lnTo>
                <a:lnTo>
                  <a:pt x="73550" y="48590"/>
                </a:lnTo>
                <a:lnTo>
                  <a:pt x="73630" y="48480"/>
                </a:lnTo>
                <a:lnTo>
                  <a:pt x="73660" y="48340"/>
                </a:lnTo>
                <a:lnTo>
                  <a:pt x="73720" y="48200"/>
                </a:lnTo>
                <a:lnTo>
                  <a:pt x="73800" y="48080"/>
                </a:lnTo>
                <a:lnTo>
                  <a:pt x="73840" y="47960"/>
                </a:lnTo>
                <a:lnTo>
                  <a:pt x="73930" y="47860"/>
                </a:lnTo>
                <a:lnTo>
                  <a:pt x="74210" y="47750"/>
                </a:lnTo>
                <a:lnTo>
                  <a:pt x="74400" y="47520"/>
                </a:lnTo>
                <a:lnTo>
                  <a:pt x="74420" y="47470"/>
                </a:lnTo>
                <a:lnTo>
                  <a:pt x="74450" y="47440"/>
                </a:lnTo>
                <a:lnTo>
                  <a:pt x="74510" y="47110"/>
                </a:lnTo>
                <a:lnTo>
                  <a:pt x="74740" y="46800"/>
                </a:lnTo>
                <a:lnTo>
                  <a:pt x="74850" y="46820"/>
                </a:lnTo>
                <a:lnTo>
                  <a:pt x="75170" y="47190"/>
                </a:lnTo>
                <a:lnTo>
                  <a:pt x="75380" y="47790"/>
                </a:lnTo>
                <a:lnTo>
                  <a:pt x="75400" y="48440"/>
                </a:lnTo>
                <a:lnTo>
                  <a:pt x="75510" y="48780"/>
                </a:lnTo>
                <a:lnTo>
                  <a:pt x="75420" y="49050"/>
                </a:lnTo>
                <a:lnTo>
                  <a:pt x="75280" y="49340"/>
                </a:lnTo>
                <a:lnTo>
                  <a:pt x="75430" y="49650"/>
                </a:lnTo>
                <a:lnTo>
                  <a:pt x="75440" y="49950"/>
                </a:lnTo>
                <a:lnTo>
                  <a:pt x="75600" y="50110"/>
                </a:lnTo>
                <a:lnTo>
                  <a:pt x="75590" y="50390"/>
                </a:lnTo>
                <a:lnTo>
                  <a:pt x="75730" y="50540"/>
                </a:lnTo>
                <a:lnTo>
                  <a:pt x="75810" y="50590"/>
                </a:lnTo>
                <a:lnTo>
                  <a:pt x="75870" y="50590"/>
                </a:lnTo>
                <a:lnTo>
                  <a:pt x="75920" y="50610"/>
                </a:lnTo>
                <a:lnTo>
                  <a:pt x="75950" y="50620"/>
                </a:lnTo>
                <a:lnTo>
                  <a:pt x="75950" y="50650"/>
                </a:lnTo>
                <a:lnTo>
                  <a:pt x="75920" y="50700"/>
                </a:lnTo>
                <a:lnTo>
                  <a:pt x="75900" y="50800"/>
                </a:lnTo>
                <a:lnTo>
                  <a:pt x="75800" y="51060"/>
                </a:lnTo>
                <a:lnTo>
                  <a:pt x="75670" y="51230"/>
                </a:lnTo>
                <a:lnTo>
                  <a:pt x="75610" y="51330"/>
                </a:lnTo>
                <a:lnTo>
                  <a:pt x="75600" y="51390"/>
                </a:lnTo>
                <a:lnTo>
                  <a:pt x="75630" y="51430"/>
                </a:lnTo>
                <a:lnTo>
                  <a:pt x="75730" y="51520"/>
                </a:lnTo>
                <a:lnTo>
                  <a:pt x="75800" y="51520"/>
                </a:lnTo>
                <a:lnTo>
                  <a:pt x="75870" y="51600"/>
                </a:lnTo>
                <a:lnTo>
                  <a:pt x="75830" y="51740"/>
                </a:lnTo>
                <a:lnTo>
                  <a:pt x="75900" y="51980"/>
                </a:lnTo>
                <a:lnTo>
                  <a:pt x="76010" y="52180"/>
                </a:lnTo>
                <a:lnTo>
                  <a:pt x="75980" y="52230"/>
                </a:lnTo>
                <a:lnTo>
                  <a:pt x="75930" y="52250"/>
                </a:lnTo>
                <a:lnTo>
                  <a:pt x="75890" y="52360"/>
                </a:lnTo>
                <a:lnTo>
                  <a:pt x="75880" y="52480"/>
                </a:lnTo>
                <a:lnTo>
                  <a:pt x="75560" y="53660"/>
                </a:lnTo>
                <a:lnTo>
                  <a:pt x="75480" y="54280"/>
                </a:lnTo>
                <a:lnTo>
                  <a:pt x="75330" y="54980"/>
                </a:lnTo>
                <a:lnTo>
                  <a:pt x="75320" y="55050"/>
                </a:lnTo>
                <a:lnTo>
                  <a:pt x="75340" y="55160"/>
                </a:lnTo>
                <a:lnTo>
                  <a:pt x="75470" y="55320"/>
                </a:lnTo>
                <a:lnTo>
                  <a:pt x="75620" y="55360"/>
                </a:lnTo>
                <a:lnTo>
                  <a:pt x="76080" y="55340"/>
                </a:lnTo>
                <a:lnTo>
                  <a:pt x="76500" y="55710"/>
                </a:lnTo>
                <a:lnTo>
                  <a:pt x="76600" y="55780"/>
                </a:lnTo>
                <a:lnTo>
                  <a:pt x="76720" y="55800"/>
                </a:lnTo>
                <a:lnTo>
                  <a:pt x="76770" y="55820"/>
                </a:lnTo>
                <a:lnTo>
                  <a:pt x="76820" y="55850"/>
                </a:lnTo>
                <a:lnTo>
                  <a:pt x="76870" y="55960"/>
                </a:lnTo>
                <a:lnTo>
                  <a:pt x="76850" y="56090"/>
                </a:lnTo>
                <a:lnTo>
                  <a:pt x="76880" y="56220"/>
                </a:lnTo>
                <a:lnTo>
                  <a:pt x="76960" y="56330"/>
                </a:lnTo>
                <a:lnTo>
                  <a:pt x="77200" y="56570"/>
                </a:lnTo>
                <a:lnTo>
                  <a:pt x="77220" y="56740"/>
                </a:lnTo>
                <a:lnTo>
                  <a:pt x="77170" y="56890"/>
                </a:lnTo>
                <a:lnTo>
                  <a:pt x="77170" y="57140"/>
                </a:lnTo>
                <a:lnTo>
                  <a:pt x="77370" y="57640"/>
                </a:lnTo>
                <a:lnTo>
                  <a:pt x="77390" y="57920"/>
                </a:lnTo>
                <a:lnTo>
                  <a:pt x="77350" y="58240"/>
                </a:lnTo>
                <a:lnTo>
                  <a:pt x="77330" y="58520"/>
                </a:lnTo>
                <a:lnTo>
                  <a:pt x="77540" y="58760"/>
                </a:lnTo>
                <a:lnTo>
                  <a:pt x="77790" y="58930"/>
                </a:lnTo>
                <a:lnTo>
                  <a:pt x="78540" y="59000"/>
                </a:lnTo>
                <a:lnTo>
                  <a:pt x="78750" y="59110"/>
                </a:lnTo>
                <a:lnTo>
                  <a:pt x="79030" y="59370"/>
                </a:lnTo>
                <a:lnTo>
                  <a:pt x="79020" y="59450"/>
                </a:lnTo>
                <a:lnTo>
                  <a:pt x="78900" y="59650"/>
                </a:lnTo>
                <a:lnTo>
                  <a:pt x="78730" y="59660"/>
                </a:lnTo>
                <a:lnTo>
                  <a:pt x="78550" y="59620"/>
                </a:lnTo>
                <a:lnTo>
                  <a:pt x="78420" y="59670"/>
                </a:lnTo>
                <a:lnTo>
                  <a:pt x="78010" y="60340"/>
                </a:lnTo>
                <a:lnTo>
                  <a:pt x="77590" y="60760"/>
                </a:lnTo>
                <a:lnTo>
                  <a:pt x="77530" y="60880"/>
                </a:lnTo>
                <a:lnTo>
                  <a:pt x="77510" y="60970"/>
                </a:lnTo>
                <a:lnTo>
                  <a:pt x="77490" y="61080"/>
                </a:lnTo>
                <a:lnTo>
                  <a:pt x="77450" y="61180"/>
                </a:lnTo>
                <a:lnTo>
                  <a:pt x="77310" y="61450"/>
                </a:lnTo>
                <a:lnTo>
                  <a:pt x="77260" y="61490"/>
                </a:lnTo>
                <a:lnTo>
                  <a:pt x="77140" y="61500"/>
                </a:lnTo>
                <a:lnTo>
                  <a:pt x="77090" y="61540"/>
                </a:lnTo>
                <a:lnTo>
                  <a:pt x="77040" y="61620"/>
                </a:lnTo>
                <a:lnTo>
                  <a:pt x="76380" y="61520"/>
                </a:lnTo>
                <a:lnTo>
                  <a:pt x="75940" y="61470"/>
                </a:lnTo>
                <a:lnTo>
                  <a:pt x="75570" y="61520"/>
                </a:lnTo>
                <a:lnTo>
                  <a:pt x="75210" y="61590"/>
                </a:lnTo>
                <a:lnTo>
                  <a:pt x="74550" y="61960"/>
                </a:lnTo>
                <a:lnTo>
                  <a:pt x="73960" y="62230"/>
                </a:lnTo>
                <a:lnTo>
                  <a:pt x="73390" y="62360"/>
                </a:lnTo>
                <a:lnTo>
                  <a:pt x="73150" y="62340"/>
                </a:lnTo>
                <a:lnTo>
                  <a:pt x="73090" y="61940"/>
                </a:lnTo>
                <a:lnTo>
                  <a:pt x="72900" y="61770"/>
                </a:lnTo>
                <a:lnTo>
                  <a:pt x="72610" y="61630"/>
                </a:lnTo>
                <a:lnTo>
                  <a:pt x="72430" y="61770"/>
                </a:lnTo>
                <a:lnTo>
                  <a:pt x="72040" y="62010"/>
                </a:lnTo>
                <a:lnTo>
                  <a:pt x="71680" y="61970"/>
                </a:lnTo>
                <a:lnTo>
                  <a:pt x="70900" y="61740"/>
                </a:lnTo>
                <a:lnTo>
                  <a:pt x="70720" y="61820"/>
                </a:lnTo>
                <a:lnTo>
                  <a:pt x="70530" y="62080"/>
                </a:lnTo>
                <a:lnTo>
                  <a:pt x="70350" y="62070"/>
                </a:lnTo>
                <a:lnTo>
                  <a:pt x="70140" y="62070"/>
                </a:lnTo>
                <a:lnTo>
                  <a:pt x="69880" y="62100"/>
                </a:lnTo>
                <a:lnTo>
                  <a:pt x="69520" y="62250"/>
                </a:lnTo>
                <a:lnTo>
                  <a:pt x="69380" y="62270"/>
                </a:lnTo>
                <a:lnTo>
                  <a:pt x="69080" y="62160"/>
                </a:lnTo>
                <a:lnTo>
                  <a:pt x="68930" y="61900"/>
                </a:lnTo>
                <a:lnTo>
                  <a:pt x="68640" y="61650"/>
                </a:lnTo>
                <a:lnTo>
                  <a:pt x="68530" y="61420"/>
                </a:lnTo>
                <a:lnTo>
                  <a:pt x="68720" y="60780"/>
                </a:lnTo>
                <a:lnTo>
                  <a:pt x="68790" y="60620"/>
                </a:lnTo>
                <a:lnTo>
                  <a:pt x="68850" y="60440"/>
                </a:lnTo>
                <a:lnTo>
                  <a:pt x="68880" y="59910"/>
                </a:lnTo>
                <a:lnTo>
                  <a:pt x="68920" y="59700"/>
                </a:lnTo>
                <a:lnTo>
                  <a:pt x="68920" y="59650"/>
                </a:lnTo>
                <a:lnTo>
                  <a:pt x="68910" y="59590"/>
                </a:lnTo>
                <a:lnTo>
                  <a:pt x="68920" y="59540"/>
                </a:lnTo>
                <a:lnTo>
                  <a:pt x="68940" y="59510"/>
                </a:lnTo>
                <a:lnTo>
                  <a:pt x="68990" y="59510"/>
                </a:lnTo>
                <a:lnTo>
                  <a:pt x="69060" y="59500"/>
                </a:lnTo>
                <a:lnTo>
                  <a:pt x="69100" y="59470"/>
                </a:lnTo>
                <a:lnTo>
                  <a:pt x="69060" y="59330"/>
                </a:lnTo>
                <a:lnTo>
                  <a:pt x="69030" y="59190"/>
                </a:lnTo>
                <a:lnTo>
                  <a:pt x="69030" y="59050"/>
                </a:lnTo>
                <a:lnTo>
                  <a:pt x="69040" y="58970"/>
                </a:lnTo>
                <a:lnTo>
                  <a:pt x="69100" y="58810"/>
                </a:lnTo>
                <a:lnTo>
                  <a:pt x="69190" y="58280"/>
                </a:lnTo>
                <a:lnTo>
                  <a:pt x="69220" y="57910"/>
                </a:lnTo>
                <a:lnTo>
                  <a:pt x="69200" y="57810"/>
                </a:lnTo>
                <a:lnTo>
                  <a:pt x="69160" y="57730"/>
                </a:lnTo>
                <a:lnTo>
                  <a:pt x="69050" y="57510"/>
                </a:lnTo>
                <a:lnTo>
                  <a:pt x="68960" y="56910"/>
                </a:lnTo>
                <a:lnTo>
                  <a:pt x="68830" y="56410"/>
                </a:lnTo>
                <a:lnTo>
                  <a:pt x="68730" y="56170"/>
                </a:lnTo>
                <a:lnTo>
                  <a:pt x="68620" y="55960"/>
                </a:lnTo>
                <a:lnTo>
                  <a:pt x="68090" y="55400"/>
                </a:lnTo>
                <a:lnTo>
                  <a:pt x="67940" y="55140"/>
                </a:lnTo>
                <a:lnTo>
                  <a:pt x="67300" y="54400"/>
                </a:lnTo>
                <a:lnTo>
                  <a:pt x="66810" y="54090"/>
                </a:lnTo>
                <a:lnTo>
                  <a:pt x="66410" y="53910"/>
                </a:lnTo>
                <a:lnTo>
                  <a:pt x="66230" y="53870"/>
                </a:lnTo>
                <a:lnTo>
                  <a:pt x="65920" y="53880"/>
                </a:lnTo>
                <a:lnTo>
                  <a:pt x="66110" y="53520"/>
                </a:lnTo>
                <a:lnTo>
                  <a:pt x="66260" y="53370"/>
                </a:lnTo>
                <a:lnTo>
                  <a:pt x="66440" y="53260"/>
                </a:lnTo>
                <a:lnTo>
                  <a:pt x="66610" y="53050"/>
                </a:lnTo>
                <a:lnTo>
                  <a:pt x="66820" y="52880"/>
                </a:lnTo>
                <a:lnTo>
                  <a:pt x="66980" y="52830"/>
                </a:lnTo>
                <a:lnTo>
                  <a:pt x="67090" y="52680"/>
                </a:lnTo>
                <a:lnTo>
                  <a:pt x="67070" y="52550"/>
                </a:lnTo>
                <a:lnTo>
                  <a:pt x="67080" y="52370"/>
                </a:lnTo>
                <a:lnTo>
                  <a:pt x="67110" y="52310"/>
                </a:lnTo>
                <a:lnTo>
                  <a:pt x="67180" y="52270"/>
                </a:lnTo>
                <a:lnTo>
                  <a:pt x="67340" y="52220"/>
                </a:lnTo>
                <a:lnTo>
                  <a:pt x="67470" y="52100"/>
                </a:lnTo>
                <a:lnTo>
                  <a:pt x="67420" y="52020"/>
                </a:lnTo>
                <a:lnTo>
                  <a:pt x="67360" y="51940"/>
                </a:lnTo>
                <a:lnTo>
                  <a:pt x="67370" y="51510"/>
                </a:lnTo>
                <a:lnTo>
                  <a:pt x="67480" y="51100"/>
                </a:lnTo>
                <a:lnTo>
                  <a:pt x="67410" y="50830"/>
                </a:lnTo>
                <a:lnTo>
                  <a:pt x="67320" y="50550"/>
                </a:lnTo>
                <a:lnTo>
                  <a:pt x="66990" y="50260"/>
                </a:lnTo>
                <a:lnTo>
                  <a:pt x="66780" y="50000"/>
                </a:lnTo>
                <a:lnTo>
                  <a:pt x="66720" y="49810"/>
                </a:lnTo>
                <a:lnTo>
                  <a:pt x="66710" y="49610"/>
                </a:lnTo>
                <a:lnTo>
                  <a:pt x="66750" y="49520"/>
                </a:lnTo>
                <a:lnTo>
                  <a:pt x="66790" y="49420"/>
                </a:lnTo>
                <a:lnTo>
                  <a:pt x="66750" y="49290"/>
                </a:lnTo>
                <a:lnTo>
                  <a:pt x="66610" y="49220"/>
                </a:lnTo>
                <a:lnTo>
                  <a:pt x="66290" y="48990"/>
                </a:lnTo>
                <a:lnTo>
                  <a:pt x="66310" y="48860"/>
                </a:lnTo>
                <a:lnTo>
                  <a:pt x="66000" y="48450"/>
                </a:lnTo>
                <a:lnTo>
                  <a:pt x="65840" y="47990"/>
                </a:lnTo>
                <a:lnTo>
                  <a:pt x="65590" y="47730"/>
                </a:lnTo>
                <a:lnTo>
                  <a:pt x="65540" y="47310"/>
                </a:lnTo>
                <a:lnTo>
                  <a:pt x="65710" y="46950"/>
                </a:lnTo>
                <a:lnTo>
                  <a:pt x="66130" y="46460"/>
                </a:lnTo>
                <a:lnTo>
                  <a:pt x="66270" y="45950"/>
                </a:lnTo>
                <a:lnTo>
                  <a:pt x="66260" y="45690"/>
                </a:lnTo>
                <a:lnTo>
                  <a:pt x="66180" y="45360"/>
                </a:lnTo>
                <a:lnTo>
                  <a:pt x="66230" y="45170"/>
                </a:lnTo>
                <a:lnTo>
                  <a:pt x="66180" y="44870"/>
                </a:lnTo>
                <a:lnTo>
                  <a:pt x="66110" y="44530"/>
                </a:lnTo>
                <a:lnTo>
                  <a:pt x="66270" y="44210"/>
                </a:lnTo>
                <a:lnTo>
                  <a:pt x="66290" y="44170"/>
                </a:lnTo>
                <a:lnTo>
                  <a:pt x="66330" y="44130"/>
                </a:lnTo>
                <a:lnTo>
                  <a:pt x="66480" y="44080"/>
                </a:lnTo>
                <a:lnTo>
                  <a:pt x="66600" y="44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Taranaki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64830" y="43370"/>
                </a:moveTo>
                <a:lnTo>
                  <a:pt x="65330" y="43630"/>
                </a:lnTo>
                <a:lnTo>
                  <a:pt x="65950" y="43670"/>
                </a:lnTo>
                <a:lnTo>
                  <a:pt x="66090" y="43630"/>
                </a:lnTo>
                <a:lnTo>
                  <a:pt x="66190" y="43660"/>
                </a:lnTo>
                <a:lnTo>
                  <a:pt x="66280" y="43730"/>
                </a:lnTo>
                <a:lnTo>
                  <a:pt x="66410" y="43880"/>
                </a:lnTo>
                <a:lnTo>
                  <a:pt x="66600" y="44000"/>
                </a:lnTo>
                <a:lnTo>
                  <a:pt x="66480" y="44080"/>
                </a:lnTo>
                <a:lnTo>
                  <a:pt x="66330" y="44130"/>
                </a:lnTo>
                <a:lnTo>
                  <a:pt x="66290" y="44170"/>
                </a:lnTo>
                <a:lnTo>
                  <a:pt x="66270" y="44210"/>
                </a:lnTo>
                <a:lnTo>
                  <a:pt x="66110" y="44530"/>
                </a:lnTo>
                <a:lnTo>
                  <a:pt x="66180" y="44870"/>
                </a:lnTo>
                <a:lnTo>
                  <a:pt x="66230" y="45170"/>
                </a:lnTo>
                <a:lnTo>
                  <a:pt x="66180" y="45360"/>
                </a:lnTo>
                <a:lnTo>
                  <a:pt x="66260" y="45690"/>
                </a:lnTo>
                <a:lnTo>
                  <a:pt x="66270" y="45950"/>
                </a:lnTo>
                <a:lnTo>
                  <a:pt x="66130" y="46460"/>
                </a:lnTo>
                <a:lnTo>
                  <a:pt x="65710" y="46950"/>
                </a:lnTo>
                <a:lnTo>
                  <a:pt x="65540" y="47310"/>
                </a:lnTo>
                <a:lnTo>
                  <a:pt x="65590" y="47730"/>
                </a:lnTo>
                <a:lnTo>
                  <a:pt x="65840" y="47990"/>
                </a:lnTo>
                <a:lnTo>
                  <a:pt x="66000" y="48450"/>
                </a:lnTo>
                <a:lnTo>
                  <a:pt x="66310" y="48860"/>
                </a:lnTo>
                <a:lnTo>
                  <a:pt x="66290" y="48990"/>
                </a:lnTo>
                <a:lnTo>
                  <a:pt x="66610" y="49220"/>
                </a:lnTo>
                <a:lnTo>
                  <a:pt x="66750" y="49290"/>
                </a:lnTo>
                <a:lnTo>
                  <a:pt x="66790" y="49420"/>
                </a:lnTo>
                <a:lnTo>
                  <a:pt x="66750" y="49520"/>
                </a:lnTo>
                <a:lnTo>
                  <a:pt x="66710" y="49610"/>
                </a:lnTo>
                <a:lnTo>
                  <a:pt x="66720" y="49810"/>
                </a:lnTo>
                <a:lnTo>
                  <a:pt x="66780" y="50000"/>
                </a:lnTo>
                <a:lnTo>
                  <a:pt x="66990" y="50260"/>
                </a:lnTo>
                <a:lnTo>
                  <a:pt x="67320" y="50550"/>
                </a:lnTo>
                <a:lnTo>
                  <a:pt x="67410" y="50830"/>
                </a:lnTo>
                <a:lnTo>
                  <a:pt x="67480" y="51100"/>
                </a:lnTo>
                <a:lnTo>
                  <a:pt x="67370" y="51510"/>
                </a:lnTo>
                <a:lnTo>
                  <a:pt x="67360" y="51940"/>
                </a:lnTo>
                <a:lnTo>
                  <a:pt x="67420" y="52020"/>
                </a:lnTo>
                <a:lnTo>
                  <a:pt x="67470" y="52100"/>
                </a:lnTo>
                <a:lnTo>
                  <a:pt x="67340" y="52220"/>
                </a:lnTo>
                <a:lnTo>
                  <a:pt x="67180" y="52270"/>
                </a:lnTo>
                <a:lnTo>
                  <a:pt x="67110" y="52310"/>
                </a:lnTo>
                <a:lnTo>
                  <a:pt x="67080" y="52370"/>
                </a:lnTo>
                <a:lnTo>
                  <a:pt x="67070" y="52550"/>
                </a:lnTo>
                <a:lnTo>
                  <a:pt x="67090" y="52680"/>
                </a:lnTo>
                <a:lnTo>
                  <a:pt x="66980" y="52830"/>
                </a:lnTo>
                <a:lnTo>
                  <a:pt x="66820" y="52880"/>
                </a:lnTo>
                <a:lnTo>
                  <a:pt x="66610" y="53050"/>
                </a:lnTo>
                <a:lnTo>
                  <a:pt x="66440" y="53260"/>
                </a:lnTo>
                <a:lnTo>
                  <a:pt x="66260" y="53370"/>
                </a:lnTo>
                <a:lnTo>
                  <a:pt x="66110" y="53520"/>
                </a:lnTo>
                <a:lnTo>
                  <a:pt x="65920" y="53880"/>
                </a:lnTo>
                <a:lnTo>
                  <a:pt x="65660" y="53880"/>
                </a:lnTo>
                <a:lnTo>
                  <a:pt x="65090" y="53670"/>
                </a:lnTo>
                <a:lnTo>
                  <a:pt x="64660" y="53620"/>
                </a:lnTo>
                <a:lnTo>
                  <a:pt x="64480" y="53580"/>
                </a:lnTo>
                <a:lnTo>
                  <a:pt x="64310" y="53470"/>
                </a:lnTo>
                <a:lnTo>
                  <a:pt x="63560" y="52750"/>
                </a:lnTo>
                <a:lnTo>
                  <a:pt x="63420" y="52580"/>
                </a:lnTo>
                <a:lnTo>
                  <a:pt x="63010" y="51930"/>
                </a:lnTo>
                <a:lnTo>
                  <a:pt x="62720" y="51630"/>
                </a:lnTo>
                <a:lnTo>
                  <a:pt x="62370" y="51420"/>
                </a:lnTo>
                <a:lnTo>
                  <a:pt x="61990" y="51300"/>
                </a:lnTo>
                <a:lnTo>
                  <a:pt x="60790" y="51110"/>
                </a:lnTo>
                <a:lnTo>
                  <a:pt x="60380" y="50970"/>
                </a:lnTo>
                <a:lnTo>
                  <a:pt x="59420" y="50250"/>
                </a:lnTo>
                <a:lnTo>
                  <a:pt x="59160" y="49970"/>
                </a:lnTo>
                <a:lnTo>
                  <a:pt x="58950" y="49610"/>
                </a:lnTo>
                <a:lnTo>
                  <a:pt x="58820" y="49180"/>
                </a:lnTo>
                <a:lnTo>
                  <a:pt x="58770" y="48770"/>
                </a:lnTo>
                <a:lnTo>
                  <a:pt x="58810" y="48350"/>
                </a:lnTo>
                <a:lnTo>
                  <a:pt x="58900" y="47910"/>
                </a:lnTo>
                <a:lnTo>
                  <a:pt x="59110" y="47510"/>
                </a:lnTo>
                <a:lnTo>
                  <a:pt x="59430" y="47250"/>
                </a:lnTo>
                <a:lnTo>
                  <a:pt x="60160" y="46920"/>
                </a:lnTo>
                <a:lnTo>
                  <a:pt x="61970" y="45780"/>
                </a:lnTo>
                <a:lnTo>
                  <a:pt x="62120" y="45740"/>
                </a:lnTo>
                <a:lnTo>
                  <a:pt x="63060" y="45800"/>
                </a:lnTo>
                <a:lnTo>
                  <a:pt x="63400" y="45690"/>
                </a:lnTo>
                <a:lnTo>
                  <a:pt x="63710" y="45460"/>
                </a:lnTo>
                <a:lnTo>
                  <a:pt x="64560" y="44570"/>
                </a:lnTo>
                <a:lnTo>
                  <a:pt x="64660" y="44380"/>
                </a:lnTo>
                <a:lnTo>
                  <a:pt x="64720" y="44050"/>
                </a:lnTo>
                <a:lnTo>
                  <a:pt x="64790" y="43840"/>
                </a:lnTo>
                <a:lnTo>
                  <a:pt x="64800" y="43720"/>
                </a:lnTo>
                <a:lnTo>
                  <a:pt x="64800" y="43440"/>
                </a:lnTo>
                <a:lnTo>
                  <a:pt x="64830" y="43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Northland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65100" y="20490"/>
                </a:moveTo>
                <a:lnTo>
                  <a:pt x="64980" y="20570"/>
                </a:lnTo>
                <a:lnTo>
                  <a:pt x="64290" y="21170"/>
                </a:lnTo>
                <a:lnTo>
                  <a:pt x="64080" y="21320"/>
                </a:lnTo>
                <a:lnTo>
                  <a:pt x="64010" y="21400"/>
                </a:lnTo>
                <a:lnTo>
                  <a:pt x="63910" y="21450"/>
                </a:lnTo>
                <a:lnTo>
                  <a:pt x="63820" y="21480"/>
                </a:lnTo>
                <a:lnTo>
                  <a:pt x="63790" y="21490"/>
                </a:lnTo>
                <a:lnTo>
                  <a:pt x="63720" y="21490"/>
                </a:lnTo>
                <a:lnTo>
                  <a:pt x="63650" y="21530"/>
                </a:lnTo>
                <a:lnTo>
                  <a:pt x="63480" y="21690"/>
                </a:lnTo>
                <a:lnTo>
                  <a:pt x="63400" y="21740"/>
                </a:lnTo>
                <a:lnTo>
                  <a:pt x="63350" y="21640"/>
                </a:lnTo>
                <a:lnTo>
                  <a:pt x="63230" y="21710"/>
                </a:lnTo>
                <a:lnTo>
                  <a:pt x="63090" y="21850"/>
                </a:lnTo>
                <a:lnTo>
                  <a:pt x="62960" y="21920"/>
                </a:lnTo>
                <a:lnTo>
                  <a:pt x="62790" y="21880"/>
                </a:lnTo>
                <a:lnTo>
                  <a:pt x="62680" y="21840"/>
                </a:lnTo>
                <a:lnTo>
                  <a:pt x="62630" y="21800"/>
                </a:lnTo>
                <a:lnTo>
                  <a:pt x="62590" y="21640"/>
                </a:lnTo>
                <a:lnTo>
                  <a:pt x="62660" y="21610"/>
                </a:lnTo>
                <a:lnTo>
                  <a:pt x="62870" y="21670"/>
                </a:lnTo>
                <a:lnTo>
                  <a:pt x="62990" y="21780"/>
                </a:lnTo>
                <a:lnTo>
                  <a:pt x="63040" y="21790"/>
                </a:lnTo>
                <a:lnTo>
                  <a:pt x="63080" y="21570"/>
                </a:lnTo>
                <a:lnTo>
                  <a:pt x="63180" y="21290"/>
                </a:lnTo>
                <a:lnTo>
                  <a:pt x="63350" y="21080"/>
                </a:lnTo>
                <a:lnTo>
                  <a:pt x="63390" y="20980"/>
                </a:lnTo>
                <a:lnTo>
                  <a:pt x="63410" y="20920"/>
                </a:lnTo>
                <a:lnTo>
                  <a:pt x="63410" y="20840"/>
                </a:lnTo>
                <a:lnTo>
                  <a:pt x="63450" y="20710"/>
                </a:lnTo>
                <a:lnTo>
                  <a:pt x="63560" y="20770"/>
                </a:lnTo>
                <a:lnTo>
                  <a:pt x="63650" y="20750"/>
                </a:lnTo>
                <a:lnTo>
                  <a:pt x="63670" y="20680"/>
                </a:lnTo>
                <a:lnTo>
                  <a:pt x="63590" y="20540"/>
                </a:lnTo>
                <a:lnTo>
                  <a:pt x="63520" y="20490"/>
                </a:lnTo>
                <a:lnTo>
                  <a:pt x="63250" y="20410"/>
                </a:lnTo>
                <a:lnTo>
                  <a:pt x="63290" y="20680"/>
                </a:lnTo>
                <a:lnTo>
                  <a:pt x="63190" y="20980"/>
                </a:lnTo>
                <a:lnTo>
                  <a:pt x="63020" y="21220"/>
                </a:lnTo>
                <a:lnTo>
                  <a:pt x="62820" y="21320"/>
                </a:lnTo>
                <a:lnTo>
                  <a:pt x="62930" y="21170"/>
                </a:lnTo>
                <a:lnTo>
                  <a:pt x="62960" y="21140"/>
                </a:lnTo>
                <a:lnTo>
                  <a:pt x="62880" y="21110"/>
                </a:lnTo>
                <a:lnTo>
                  <a:pt x="62810" y="21130"/>
                </a:lnTo>
                <a:lnTo>
                  <a:pt x="62750" y="21120"/>
                </a:lnTo>
                <a:lnTo>
                  <a:pt x="62720" y="21050"/>
                </a:lnTo>
                <a:lnTo>
                  <a:pt x="62700" y="20910"/>
                </a:lnTo>
                <a:lnTo>
                  <a:pt x="62660" y="20880"/>
                </a:lnTo>
                <a:lnTo>
                  <a:pt x="62600" y="20900"/>
                </a:lnTo>
                <a:lnTo>
                  <a:pt x="62530" y="20900"/>
                </a:lnTo>
                <a:lnTo>
                  <a:pt x="62460" y="20870"/>
                </a:lnTo>
                <a:lnTo>
                  <a:pt x="62410" y="20870"/>
                </a:lnTo>
                <a:lnTo>
                  <a:pt x="62390" y="20840"/>
                </a:lnTo>
                <a:lnTo>
                  <a:pt x="62380" y="20720"/>
                </a:lnTo>
                <a:lnTo>
                  <a:pt x="62390" y="20620"/>
                </a:lnTo>
                <a:lnTo>
                  <a:pt x="62420" y="20530"/>
                </a:lnTo>
                <a:lnTo>
                  <a:pt x="62480" y="20360"/>
                </a:lnTo>
                <a:lnTo>
                  <a:pt x="62370" y="20370"/>
                </a:lnTo>
                <a:lnTo>
                  <a:pt x="62290" y="20420"/>
                </a:lnTo>
                <a:lnTo>
                  <a:pt x="62140" y="20600"/>
                </a:lnTo>
                <a:lnTo>
                  <a:pt x="62170" y="20350"/>
                </a:lnTo>
                <a:lnTo>
                  <a:pt x="62070" y="20350"/>
                </a:lnTo>
                <a:lnTo>
                  <a:pt x="61760" y="20600"/>
                </a:lnTo>
                <a:lnTo>
                  <a:pt x="61830" y="20670"/>
                </a:lnTo>
                <a:lnTo>
                  <a:pt x="61830" y="20860"/>
                </a:lnTo>
                <a:lnTo>
                  <a:pt x="61930" y="20900"/>
                </a:lnTo>
                <a:lnTo>
                  <a:pt x="62060" y="20900"/>
                </a:lnTo>
                <a:lnTo>
                  <a:pt x="62150" y="20910"/>
                </a:lnTo>
                <a:lnTo>
                  <a:pt x="62210" y="20960"/>
                </a:lnTo>
                <a:lnTo>
                  <a:pt x="62290" y="21080"/>
                </a:lnTo>
                <a:lnTo>
                  <a:pt x="62240" y="21200"/>
                </a:lnTo>
                <a:lnTo>
                  <a:pt x="62240" y="21280"/>
                </a:lnTo>
                <a:lnTo>
                  <a:pt x="62310" y="21320"/>
                </a:lnTo>
                <a:lnTo>
                  <a:pt x="62360" y="21300"/>
                </a:lnTo>
                <a:lnTo>
                  <a:pt x="62400" y="21260"/>
                </a:lnTo>
                <a:lnTo>
                  <a:pt x="62460" y="21170"/>
                </a:lnTo>
                <a:lnTo>
                  <a:pt x="62520" y="21170"/>
                </a:lnTo>
                <a:lnTo>
                  <a:pt x="62600" y="21250"/>
                </a:lnTo>
                <a:lnTo>
                  <a:pt x="62720" y="21440"/>
                </a:lnTo>
                <a:lnTo>
                  <a:pt x="62470" y="21510"/>
                </a:lnTo>
                <a:lnTo>
                  <a:pt x="62430" y="21530"/>
                </a:lnTo>
                <a:lnTo>
                  <a:pt x="62410" y="21610"/>
                </a:lnTo>
                <a:lnTo>
                  <a:pt x="62370" y="21660"/>
                </a:lnTo>
                <a:lnTo>
                  <a:pt x="62310" y="21670"/>
                </a:lnTo>
                <a:lnTo>
                  <a:pt x="62240" y="21670"/>
                </a:lnTo>
                <a:lnTo>
                  <a:pt x="62180" y="21640"/>
                </a:lnTo>
                <a:lnTo>
                  <a:pt x="62090" y="21520"/>
                </a:lnTo>
                <a:lnTo>
                  <a:pt x="62020" y="21490"/>
                </a:lnTo>
                <a:lnTo>
                  <a:pt x="61950" y="21480"/>
                </a:lnTo>
                <a:lnTo>
                  <a:pt x="61900" y="21450"/>
                </a:lnTo>
                <a:lnTo>
                  <a:pt x="61730" y="21200"/>
                </a:lnTo>
                <a:lnTo>
                  <a:pt x="61670" y="21070"/>
                </a:lnTo>
                <a:lnTo>
                  <a:pt x="61590" y="20950"/>
                </a:lnTo>
                <a:lnTo>
                  <a:pt x="61470" y="20840"/>
                </a:lnTo>
                <a:lnTo>
                  <a:pt x="61340" y="20810"/>
                </a:lnTo>
                <a:lnTo>
                  <a:pt x="61000" y="20800"/>
                </a:lnTo>
                <a:lnTo>
                  <a:pt x="60940" y="20740"/>
                </a:lnTo>
                <a:lnTo>
                  <a:pt x="60890" y="20660"/>
                </a:lnTo>
                <a:lnTo>
                  <a:pt x="60790" y="20550"/>
                </a:lnTo>
                <a:lnTo>
                  <a:pt x="60660" y="20460"/>
                </a:lnTo>
                <a:lnTo>
                  <a:pt x="60570" y="20410"/>
                </a:lnTo>
                <a:lnTo>
                  <a:pt x="60460" y="20350"/>
                </a:lnTo>
                <a:lnTo>
                  <a:pt x="60410" y="20190"/>
                </a:lnTo>
                <a:lnTo>
                  <a:pt x="60400" y="19850"/>
                </a:lnTo>
                <a:lnTo>
                  <a:pt x="60360" y="19710"/>
                </a:lnTo>
                <a:lnTo>
                  <a:pt x="60160" y="19500"/>
                </a:lnTo>
                <a:lnTo>
                  <a:pt x="60080" y="19240"/>
                </a:lnTo>
                <a:lnTo>
                  <a:pt x="59990" y="19140"/>
                </a:lnTo>
                <a:lnTo>
                  <a:pt x="59770" y="18980"/>
                </a:lnTo>
                <a:lnTo>
                  <a:pt x="60030" y="18740"/>
                </a:lnTo>
                <a:lnTo>
                  <a:pt x="60100" y="18600"/>
                </a:lnTo>
                <a:lnTo>
                  <a:pt x="60060" y="18380"/>
                </a:lnTo>
                <a:lnTo>
                  <a:pt x="60020" y="18320"/>
                </a:lnTo>
                <a:lnTo>
                  <a:pt x="59950" y="18250"/>
                </a:lnTo>
                <a:lnTo>
                  <a:pt x="59870" y="18190"/>
                </a:lnTo>
                <a:lnTo>
                  <a:pt x="59820" y="18200"/>
                </a:lnTo>
                <a:lnTo>
                  <a:pt x="59810" y="18310"/>
                </a:lnTo>
                <a:lnTo>
                  <a:pt x="59860" y="18400"/>
                </a:lnTo>
                <a:lnTo>
                  <a:pt x="59930" y="18460"/>
                </a:lnTo>
                <a:lnTo>
                  <a:pt x="59970" y="18500"/>
                </a:lnTo>
                <a:lnTo>
                  <a:pt x="59920" y="18690"/>
                </a:lnTo>
                <a:lnTo>
                  <a:pt x="59660" y="18840"/>
                </a:lnTo>
                <a:lnTo>
                  <a:pt x="59630" y="18980"/>
                </a:lnTo>
                <a:lnTo>
                  <a:pt x="59990" y="19490"/>
                </a:lnTo>
                <a:lnTo>
                  <a:pt x="60040" y="19580"/>
                </a:lnTo>
                <a:lnTo>
                  <a:pt x="60180" y="19670"/>
                </a:lnTo>
                <a:lnTo>
                  <a:pt x="60240" y="19870"/>
                </a:lnTo>
                <a:lnTo>
                  <a:pt x="60280" y="20100"/>
                </a:lnTo>
                <a:lnTo>
                  <a:pt x="60330" y="20260"/>
                </a:lnTo>
                <a:lnTo>
                  <a:pt x="60380" y="20340"/>
                </a:lnTo>
                <a:lnTo>
                  <a:pt x="60470" y="20530"/>
                </a:lnTo>
                <a:lnTo>
                  <a:pt x="60520" y="20630"/>
                </a:lnTo>
                <a:lnTo>
                  <a:pt x="60590" y="20680"/>
                </a:lnTo>
                <a:lnTo>
                  <a:pt x="60680" y="20720"/>
                </a:lnTo>
                <a:lnTo>
                  <a:pt x="60760" y="20770"/>
                </a:lnTo>
                <a:lnTo>
                  <a:pt x="60820" y="20940"/>
                </a:lnTo>
                <a:lnTo>
                  <a:pt x="60880" y="21000"/>
                </a:lnTo>
                <a:lnTo>
                  <a:pt x="60960" y="21060"/>
                </a:lnTo>
                <a:lnTo>
                  <a:pt x="61010" y="21110"/>
                </a:lnTo>
                <a:lnTo>
                  <a:pt x="61400" y="21710"/>
                </a:lnTo>
                <a:lnTo>
                  <a:pt x="61490" y="21760"/>
                </a:lnTo>
                <a:lnTo>
                  <a:pt x="61590" y="21740"/>
                </a:lnTo>
                <a:lnTo>
                  <a:pt x="61700" y="21750"/>
                </a:lnTo>
                <a:lnTo>
                  <a:pt x="61760" y="21860"/>
                </a:lnTo>
                <a:lnTo>
                  <a:pt x="61610" y="21920"/>
                </a:lnTo>
                <a:lnTo>
                  <a:pt x="61680" y="22030"/>
                </a:lnTo>
                <a:lnTo>
                  <a:pt x="61830" y="22180"/>
                </a:lnTo>
                <a:lnTo>
                  <a:pt x="61900" y="22370"/>
                </a:lnTo>
                <a:lnTo>
                  <a:pt x="61850" y="22550"/>
                </a:lnTo>
                <a:lnTo>
                  <a:pt x="61710" y="22670"/>
                </a:lnTo>
                <a:lnTo>
                  <a:pt x="61380" y="22810"/>
                </a:lnTo>
                <a:lnTo>
                  <a:pt x="61040" y="22820"/>
                </a:lnTo>
                <a:lnTo>
                  <a:pt x="60870" y="22520"/>
                </a:lnTo>
                <a:lnTo>
                  <a:pt x="60640" y="21670"/>
                </a:lnTo>
                <a:lnTo>
                  <a:pt x="59730" y="20410"/>
                </a:lnTo>
                <a:lnTo>
                  <a:pt x="59470" y="19900"/>
                </a:lnTo>
                <a:lnTo>
                  <a:pt x="57880" y="17750"/>
                </a:lnTo>
                <a:lnTo>
                  <a:pt x="56290" y="15600"/>
                </a:lnTo>
                <a:lnTo>
                  <a:pt x="56240" y="15440"/>
                </a:lnTo>
                <a:lnTo>
                  <a:pt x="56300" y="15300"/>
                </a:lnTo>
                <a:lnTo>
                  <a:pt x="56530" y="14980"/>
                </a:lnTo>
                <a:lnTo>
                  <a:pt x="56580" y="14840"/>
                </a:lnTo>
                <a:lnTo>
                  <a:pt x="56600" y="14640"/>
                </a:lnTo>
                <a:lnTo>
                  <a:pt x="56650" y="14440"/>
                </a:lnTo>
                <a:lnTo>
                  <a:pt x="56740" y="14330"/>
                </a:lnTo>
                <a:lnTo>
                  <a:pt x="56870" y="14400"/>
                </a:lnTo>
                <a:lnTo>
                  <a:pt x="56910" y="14310"/>
                </a:lnTo>
                <a:lnTo>
                  <a:pt x="56920" y="14270"/>
                </a:lnTo>
                <a:lnTo>
                  <a:pt x="56990" y="14350"/>
                </a:lnTo>
                <a:lnTo>
                  <a:pt x="57060" y="14450"/>
                </a:lnTo>
                <a:lnTo>
                  <a:pt x="57130" y="14530"/>
                </a:lnTo>
                <a:lnTo>
                  <a:pt x="57240" y="14570"/>
                </a:lnTo>
                <a:lnTo>
                  <a:pt x="57250" y="14510"/>
                </a:lnTo>
                <a:lnTo>
                  <a:pt x="57240" y="14210"/>
                </a:lnTo>
                <a:lnTo>
                  <a:pt x="57260" y="14100"/>
                </a:lnTo>
                <a:lnTo>
                  <a:pt x="57450" y="14400"/>
                </a:lnTo>
                <a:lnTo>
                  <a:pt x="57490" y="14250"/>
                </a:lnTo>
                <a:lnTo>
                  <a:pt x="57500" y="14080"/>
                </a:lnTo>
                <a:lnTo>
                  <a:pt x="57530" y="13920"/>
                </a:lnTo>
                <a:lnTo>
                  <a:pt x="57650" y="13800"/>
                </a:lnTo>
                <a:lnTo>
                  <a:pt x="57720" y="13790"/>
                </a:lnTo>
                <a:lnTo>
                  <a:pt x="57760" y="13840"/>
                </a:lnTo>
                <a:lnTo>
                  <a:pt x="57800" y="13860"/>
                </a:lnTo>
                <a:lnTo>
                  <a:pt x="57890" y="13800"/>
                </a:lnTo>
                <a:lnTo>
                  <a:pt x="57920" y="13740"/>
                </a:lnTo>
                <a:lnTo>
                  <a:pt x="57960" y="13560"/>
                </a:lnTo>
                <a:lnTo>
                  <a:pt x="58080" y="13360"/>
                </a:lnTo>
                <a:lnTo>
                  <a:pt x="57820" y="13440"/>
                </a:lnTo>
                <a:lnTo>
                  <a:pt x="57740" y="13410"/>
                </a:lnTo>
                <a:lnTo>
                  <a:pt x="57740" y="13310"/>
                </a:lnTo>
                <a:lnTo>
                  <a:pt x="57730" y="13250"/>
                </a:lnTo>
                <a:lnTo>
                  <a:pt x="57700" y="13210"/>
                </a:lnTo>
                <a:lnTo>
                  <a:pt x="57620" y="13200"/>
                </a:lnTo>
                <a:lnTo>
                  <a:pt x="57600" y="13250"/>
                </a:lnTo>
                <a:lnTo>
                  <a:pt x="57600" y="13560"/>
                </a:lnTo>
                <a:lnTo>
                  <a:pt x="57520" y="13440"/>
                </a:lnTo>
                <a:lnTo>
                  <a:pt x="57400" y="13030"/>
                </a:lnTo>
                <a:lnTo>
                  <a:pt x="57280" y="13160"/>
                </a:lnTo>
                <a:lnTo>
                  <a:pt x="57310" y="13320"/>
                </a:lnTo>
                <a:lnTo>
                  <a:pt x="57400" y="13480"/>
                </a:lnTo>
                <a:lnTo>
                  <a:pt x="57450" y="13620"/>
                </a:lnTo>
                <a:lnTo>
                  <a:pt x="57410" y="13770"/>
                </a:lnTo>
                <a:lnTo>
                  <a:pt x="57300" y="13850"/>
                </a:lnTo>
                <a:lnTo>
                  <a:pt x="57160" y="13850"/>
                </a:lnTo>
                <a:lnTo>
                  <a:pt x="56980" y="13730"/>
                </a:lnTo>
                <a:lnTo>
                  <a:pt x="56910" y="13720"/>
                </a:lnTo>
                <a:lnTo>
                  <a:pt x="56870" y="13750"/>
                </a:lnTo>
                <a:lnTo>
                  <a:pt x="56940" y="13920"/>
                </a:lnTo>
                <a:lnTo>
                  <a:pt x="56890" y="13960"/>
                </a:lnTo>
                <a:lnTo>
                  <a:pt x="56810" y="13980"/>
                </a:lnTo>
                <a:lnTo>
                  <a:pt x="56750" y="14010"/>
                </a:lnTo>
                <a:lnTo>
                  <a:pt x="56690" y="14050"/>
                </a:lnTo>
                <a:lnTo>
                  <a:pt x="56640" y="14020"/>
                </a:lnTo>
                <a:lnTo>
                  <a:pt x="56560" y="13890"/>
                </a:lnTo>
                <a:lnTo>
                  <a:pt x="56500" y="13880"/>
                </a:lnTo>
                <a:lnTo>
                  <a:pt x="56420" y="13930"/>
                </a:lnTo>
                <a:lnTo>
                  <a:pt x="56290" y="14040"/>
                </a:lnTo>
                <a:lnTo>
                  <a:pt x="56350" y="14160"/>
                </a:lnTo>
                <a:lnTo>
                  <a:pt x="56300" y="14220"/>
                </a:lnTo>
                <a:lnTo>
                  <a:pt x="56210" y="14260"/>
                </a:lnTo>
                <a:lnTo>
                  <a:pt x="56150" y="14330"/>
                </a:lnTo>
                <a:lnTo>
                  <a:pt x="56150" y="14380"/>
                </a:lnTo>
                <a:lnTo>
                  <a:pt x="56160" y="14430"/>
                </a:lnTo>
                <a:lnTo>
                  <a:pt x="56180" y="14450"/>
                </a:lnTo>
                <a:lnTo>
                  <a:pt x="56200" y="14450"/>
                </a:lnTo>
                <a:lnTo>
                  <a:pt x="56170" y="15090"/>
                </a:lnTo>
                <a:lnTo>
                  <a:pt x="56150" y="15170"/>
                </a:lnTo>
                <a:lnTo>
                  <a:pt x="56080" y="15180"/>
                </a:lnTo>
                <a:lnTo>
                  <a:pt x="56030" y="15120"/>
                </a:lnTo>
                <a:lnTo>
                  <a:pt x="55420" y="14270"/>
                </a:lnTo>
                <a:lnTo>
                  <a:pt x="55330" y="14040"/>
                </a:lnTo>
                <a:lnTo>
                  <a:pt x="55370" y="13890"/>
                </a:lnTo>
                <a:lnTo>
                  <a:pt x="55610" y="13620"/>
                </a:lnTo>
                <a:lnTo>
                  <a:pt x="55560" y="13620"/>
                </a:lnTo>
                <a:lnTo>
                  <a:pt x="55470" y="13610"/>
                </a:lnTo>
                <a:lnTo>
                  <a:pt x="55420" y="13620"/>
                </a:lnTo>
                <a:lnTo>
                  <a:pt x="55560" y="13460"/>
                </a:lnTo>
                <a:lnTo>
                  <a:pt x="55620" y="13370"/>
                </a:lnTo>
                <a:lnTo>
                  <a:pt x="55660" y="13270"/>
                </a:lnTo>
                <a:lnTo>
                  <a:pt x="55450" y="13300"/>
                </a:lnTo>
                <a:lnTo>
                  <a:pt x="55320" y="13440"/>
                </a:lnTo>
                <a:lnTo>
                  <a:pt x="55240" y="13640"/>
                </a:lnTo>
                <a:lnTo>
                  <a:pt x="55170" y="13860"/>
                </a:lnTo>
                <a:lnTo>
                  <a:pt x="55100" y="13800"/>
                </a:lnTo>
                <a:lnTo>
                  <a:pt x="54880" y="13540"/>
                </a:lnTo>
                <a:lnTo>
                  <a:pt x="54840" y="13450"/>
                </a:lnTo>
                <a:lnTo>
                  <a:pt x="54890" y="13380"/>
                </a:lnTo>
                <a:lnTo>
                  <a:pt x="55140" y="13190"/>
                </a:lnTo>
                <a:lnTo>
                  <a:pt x="55230" y="13090"/>
                </a:lnTo>
                <a:lnTo>
                  <a:pt x="55120" y="13050"/>
                </a:lnTo>
                <a:lnTo>
                  <a:pt x="54920" y="13170"/>
                </a:lnTo>
                <a:lnTo>
                  <a:pt x="54790" y="13200"/>
                </a:lnTo>
                <a:lnTo>
                  <a:pt x="54670" y="13170"/>
                </a:lnTo>
                <a:lnTo>
                  <a:pt x="54570" y="13080"/>
                </a:lnTo>
                <a:lnTo>
                  <a:pt x="54400" y="12860"/>
                </a:lnTo>
                <a:lnTo>
                  <a:pt x="54120" y="12560"/>
                </a:lnTo>
                <a:lnTo>
                  <a:pt x="54070" y="12440"/>
                </a:lnTo>
                <a:lnTo>
                  <a:pt x="54090" y="12270"/>
                </a:lnTo>
                <a:lnTo>
                  <a:pt x="54190" y="12230"/>
                </a:lnTo>
                <a:lnTo>
                  <a:pt x="54320" y="12260"/>
                </a:lnTo>
                <a:lnTo>
                  <a:pt x="54450" y="12320"/>
                </a:lnTo>
                <a:lnTo>
                  <a:pt x="54680" y="12000"/>
                </a:lnTo>
                <a:lnTo>
                  <a:pt x="54810" y="11600"/>
                </a:lnTo>
                <a:lnTo>
                  <a:pt x="54840" y="11160"/>
                </a:lnTo>
                <a:lnTo>
                  <a:pt x="54750" y="10720"/>
                </a:lnTo>
                <a:lnTo>
                  <a:pt x="54520" y="10190"/>
                </a:lnTo>
                <a:lnTo>
                  <a:pt x="54430" y="10040"/>
                </a:lnTo>
                <a:lnTo>
                  <a:pt x="54000" y="9610"/>
                </a:lnTo>
                <a:lnTo>
                  <a:pt x="53870" y="9420"/>
                </a:lnTo>
                <a:lnTo>
                  <a:pt x="53650" y="8860"/>
                </a:lnTo>
                <a:lnTo>
                  <a:pt x="53560" y="8770"/>
                </a:lnTo>
                <a:lnTo>
                  <a:pt x="53440" y="8710"/>
                </a:lnTo>
                <a:lnTo>
                  <a:pt x="52000" y="6800"/>
                </a:lnTo>
                <a:lnTo>
                  <a:pt x="51710" y="6550"/>
                </a:lnTo>
                <a:lnTo>
                  <a:pt x="51110" y="6190"/>
                </a:lnTo>
                <a:lnTo>
                  <a:pt x="51190" y="6120"/>
                </a:lnTo>
                <a:lnTo>
                  <a:pt x="51230" y="6060"/>
                </a:lnTo>
                <a:lnTo>
                  <a:pt x="51310" y="5900"/>
                </a:lnTo>
                <a:lnTo>
                  <a:pt x="51290" y="5830"/>
                </a:lnTo>
                <a:lnTo>
                  <a:pt x="51280" y="5690"/>
                </a:lnTo>
                <a:lnTo>
                  <a:pt x="51320" y="5610"/>
                </a:lnTo>
                <a:lnTo>
                  <a:pt x="51430" y="5690"/>
                </a:lnTo>
                <a:lnTo>
                  <a:pt x="51590" y="5780"/>
                </a:lnTo>
                <a:lnTo>
                  <a:pt x="52000" y="5790"/>
                </a:lnTo>
                <a:lnTo>
                  <a:pt x="52180" y="5900"/>
                </a:lnTo>
                <a:lnTo>
                  <a:pt x="52270" y="5810"/>
                </a:lnTo>
                <a:lnTo>
                  <a:pt x="52490" y="5760"/>
                </a:lnTo>
                <a:lnTo>
                  <a:pt x="52710" y="5610"/>
                </a:lnTo>
                <a:lnTo>
                  <a:pt x="53510" y="5680"/>
                </a:lnTo>
                <a:lnTo>
                  <a:pt x="53630" y="5660"/>
                </a:lnTo>
                <a:lnTo>
                  <a:pt x="53710" y="5590"/>
                </a:lnTo>
                <a:lnTo>
                  <a:pt x="53780" y="5510"/>
                </a:lnTo>
                <a:lnTo>
                  <a:pt x="53860" y="5490"/>
                </a:lnTo>
                <a:lnTo>
                  <a:pt x="53970" y="5610"/>
                </a:lnTo>
                <a:lnTo>
                  <a:pt x="53770" y="5740"/>
                </a:lnTo>
                <a:lnTo>
                  <a:pt x="53720" y="5910"/>
                </a:lnTo>
                <a:lnTo>
                  <a:pt x="53730" y="6370"/>
                </a:lnTo>
                <a:lnTo>
                  <a:pt x="53710" y="6480"/>
                </a:lnTo>
                <a:lnTo>
                  <a:pt x="53680" y="6550"/>
                </a:lnTo>
                <a:lnTo>
                  <a:pt x="53620" y="6590"/>
                </a:lnTo>
                <a:lnTo>
                  <a:pt x="53510" y="6600"/>
                </a:lnTo>
                <a:lnTo>
                  <a:pt x="53470" y="6550"/>
                </a:lnTo>
                <a:lnTo>
                  <a:pt x="53450" y="6450"/>
                </a:lnTo>
                <a:lnTo>
                  <a:pt x="53400" y="6350"/>
                </a:lnTo>
                <a:lnTo>
                  <a:pt x="53300" y="6310"/>
                </a:lnTo>
                <a:lnTo>
                  <a:pt x="53310" y="6270"/>
                </a:lnTo>
                <a:lnTo>
                  <a:pt x="53330" y="6170"/>
                </a:lnTo>
                <a:lnTo>
                  <a:pt x="53340" y="6130"/>
                </a:lnTo>
                <a:lnTo>
                  <a:pt x="53200" y="6080"/>
                </a:lnTo>
                <a:lnTo>
                  <a:pt x="53150" y="6090"/>
                </a:lnTo>
                <a:lnTo>
                  <a:pt x="53100" y="6310"/>
                </a:lnTo>
                <a:lnTo>
                  <a:pt x="53070" y="6500"/>
                </a:lnTo>
                <a:lnTo>
                  <a:pt x="53020" y="6550"/>
                </a:lnTo>
                <a:lnTo>
                  <a:pt x="52910" y="6480"/>
                </a:lnTo>
                <a:lnTo>
                  <a:pt x="52900" y="6570"/>
                </a:lnTo>
                <a:lnTo>
                  <a:pt x="52870" y="6630"/>
                </a:lnTo>
                <a:lnTo>
                  <a:pt x="52830" y="6680"/>
                </a:lnTo>
                <a:lnTo>
                  <a:pt x="52760" y="6720"/>
                </a:lnTo>
                <a:lnTo>
                  <a:pt x="52830" y="6800"/>
                </a:lnTo>
                <a:lnTo>
                  <a:pt x="53050" y="6960"/>
                </a:lnTo>
                <a:lnTo>
                  <a:pt x="53070" y="6870"/>
                </a:lnTo>
                <a:lnTo>
                  <a:pt x="53110" y="6790"/>
                </a:lnTo>
                <a:lnTo>
                  <a:pt x="53160" y="6730"/>
                </a:lnTo>
                <a:lnTo>
                  <a:pt x="53240" y="6720"/>
                </a:lnTo>
                <a:lnTo>
                  <a:pt x="53210" y="6850"/>
                </a:lnTo>
                <a:lnTo>
                  <a:pt x="53180" y="6910"/>
                </a:lnTo>
                <a:lnTo>
                  <a:pt x="53150" y="6960"/>
                </a:lnTo>
                <a:lnTo>
                  <a:pt x="53220" y="7010"/>
                </a:lnTo>
                <a:lnTo>
                  <a:pt x="53290" y="7020"/>
                </a:lnTo>
                <a:lnTo>
                  <a:pt x="53350" y="6980"/>
                </a:lnTo>
                <a:lnTo>
                  <a:pt x="53390" y="6890"/>
                </a:lnTo>
                <a:lnTo>
                  <a:pt x="53430" y="7000"/>
                </a:lnTo>
                <a:lnTo>
                  <a:pt x="53440" y="7110"/>
                </a:lnTo>
                <a:lnTo>
                  <a:pt x="53440" y="7600"/>
                </a:lnTo>
                <a:lnTo>
                  <a:pt x="53470" y="7660"/>
                </a:lnTo>
                <a:lnTo>
                  <a:pt x="53540" y="7600"/>
                </a:lnTo>
                <a:lnTo>
                  <a:pt x="53620" y="7400"/>
                </a:lnTo>
                <a:lnTo>
                  <a:pt x="53630" y="7150"/>
                </a:lnTo>
                <a:lnTo>
                  <a:pt x="53590" y="6900"/>
                </a:lnTo>
                <a:lnTo>
                  <a:pt x="53480" y="6720"/>
                </a:lnTo>
                <a:lnTo>
                  <a:pt x="53670" y="6810"/>
                </a:lnTo>
                <a:lnTo>
                  <a:pt x="53770" y="7230"/>
                </a:lnTo>
                <a:lnTo>
                  <a:pt x="53840" y="7730"/>
                </a:lnTo>
                <a:lnTo>
                  <a:pt x="53920" y="8070"/>
                </a:lnTo>
                <a:lnTo>
                  <a:pt x="54150" y="8330"/>
                </a:lnTo>
                <a:lnTo>
                  <a:pt x="54440" y="8590"/>
                </a:lnTo>
                <a:lnTo>
                  <a:pt x="54680" y="8880"/>
                </a:lnTo>
                <a:lnTo>
                  <a:pt x="54750" y="9240"/>
                </a:lnTo>
                <a:lnTo>
                  <a:pt x="54400" y="8830"/>
                </a:lnTo>
                <a:lnTo>
                  <a:pt x="54250" y="8720"/>
                </a:lnTo>
                <a:lnTo>
                  <a:pt x="54280" y="9020"/>
                </a:lnTo>
                <a:lnTo>
                  <a:pt x="54580" y="9320"/>
                </a:lnTo>
                <a:lnTo>
                  <a:pt x="55520" y="9880"/>
                </a:lnTo>
                <a:lnTo>
                  <a:pt x="55500" y="9980"/>
                </a:lnTo>
                <a:lnTo>
                  <a:pt x="55350" y="10160"/>
                </a:lnTo>
                <a:lnTo>
                  <a:pt x="55300" y="10240"/>
                </a:lnTo>
                <a:lnTo>
                  <a:pt x="55280" y="10320"/>
                </a:lnTo>
                <a:lnTo>
                  <a:pt x="55280" y="10680"/>
                </a:lnTo>
                <a:lnTo>
                  <a:pt x="55300" y="10730"/>
                </a:lnTo>
                <a:lnTo>
                  <a:pt x="55340" y="10720"/>
                </a:lnTo>
                <a:lnTo>
                  <a:pt x="55420" y="10720"/>
                </a:lnTo>
                <a:lnTo>
                  <a:pt x="55650" y="10790"/>
                </a:lnTo>
                <a:lnTo>
                  <a:pt x="55710" y="10790"/>
                </a:lnTo>
                <a:lnTo>
                  <a:pt x="55760" y="10710"/>
                </a:lnTo>
                <a:lnTo>
                  <a:pt x="55790" y="10610"/>
                </a:lnTo>
                <a:lnTo>
                  <a:pt x="55820" y="10520"/>
                </a:lnTo>
                <a:lnTo>
                  <a:pt x="55930" y="10480"/>
                </a:lnTo>
                <a:lnTo>
                  <a:pt x="56010" y="10380"/>
                </a:lnTo>
                <a:lnTo>
                  <a:pt x="56000" y="10130"/>
                </a:lnTo>
                <a:lnTo>
                  <a:pt x="55900" y="9720"/>
                </a:lnTo>
                <a:lnTo>
                  <a:pt x="55940" y="9530"/>
                </a:lnTo>
                <a:lnTo>
                  <a:pt x="56070" y="9470"/>
                </a:lnTo>
                <a:lnTo>
                  <a:pt x="56250" y="9440"/>
                </a:lnTo>
                <a:lnTo>
                  <a:pt x="56410" y="9340"/>
                </a:lnTo>
                <a:lnTo>
                  <a:pt x="56460" y="9220"/>
                </a:lnTo>
                <a:lnTo>
                  <a:pt x="56450" y="9120"/>
                </a:lnTo>
                <a:lnTo>
                  <a:pt x="56410" y="9040"/>
                </a:lnTo>
                <a:lnTo>
                  <a:pt x="56410" y="8980"/>
                </a:lnTo>
                <a:lnTo>
                  <a:pt x="56490" y="8910"/>
                </a:lnTo>
                <a:lnTo>
                  <a:pt x="56550" y="8910"/>
                </a:lnTo>
                <a:lnTo>
                  <a:pt x="56590" y="8970"/>
                </a:lnTo>
                <a:lnTo>
                  <a:pt x="56630" y="9070"/>
                </a:lnTo>
                <a:lnTo>
                  <a:pt x="56640" y="9150"/>
                </a:lnTo>
                <a:lnTo>
                  <a:pt x="56620" y="9230"/>
                </a:lnTo>
                <a:lnTo>
                  <a:pt x="56580" y="9370"/>
                </a:lnTo>
                <a:lnTo>
                  <a:pt x="56790" y="9260"/>
                </a:lnTo>
                <a:lnTo>
                  <a:pt x="56870" y="9240"/>
                </a:lnTo>
                <a:lnTo>
                  <a:pt x="56840" y="9330"/>
                </a:lnTo>
                <a:lnTo>
                  <a:pt x="56860" y="9400"/>
                </a:lnTo>
                <a:lnTo>
                  <a:pt x="56970" y="9540"/>
                </a:lnTo>
                <a:lnTo>
                  <a:pt x="56680" y="9660"/>
                </a:lnTo>
                <a:lnTo>
                  <a:pt x="56380" y="9660"/>
                </a:lnTo>
                <a:lnTo>
                  <a:pt x="56310" y="9690"/>
                </a:lnTo>
                <a:lnTo>
                  <a:pt x="56270" y="9830"/>
                </a:lnTo>
                <a:lnTo>
                  <a:pt x="56300" y="9990"/>
                </a:lnTo>
                <a:lnTo>
                  <a:pt x="56370" y="10140"/>
                </a:lnTo>
                <a:lnTo>
                  <a:pt x="56440" y="10250"/>
                </a:lnTo>
                <a:lnTo>
                  <a:pt x="56530" y="10380"/>
                </a:lnTo>
                <a:lnTo>
                  <a:pt x="56650" y="10500"/>
                </a:lnTo>
                <a:lnTo>
                  <a:pt x="56790" y="10580"/>
                </a:lnTo>
                <a:lnTo>
                  <a:pt x="56940" y="10610"/>
                </a:lnTo>
                <a:lnTo>
                  <a:pt x="57290" y="10570"/>
                </a:lnTo>
                <a:lnTo>
                  <a:pt x="57420" y="10610"/>
                </a:lnTo>
                <a:lnTo>
                  <a:pt x="57550" y="10790"/>
                </a:lnTo>
                <a:lnTo>
                  <a:pt x="57630" y="10650"/>
                </a:lnTo>
                <a:lnTo>
                  <a:pt x="57650" y="10610"/>
                </a:lnTo>
                <a:lnTo>
                  <a:pt x="57570" y="10510"/>
                </a:lnTo>
                <a:lnTo>
                  <a:pt x="57480" y="10420"/>
                </a:lnTo>
                <a:lnTo>
                  <a:pt x="57410" y="10320"/>
                </a:lnTo>
                <a:lnTo>
                  <a:pt x="57400" y="10190"/>
                </a:lnTo>
                <a:lnTo>
                  <a:pt x="57470" y="10040"/>
                </a:lnTo>
                <a:lnTo>
                  <a:pt x="57570" y="10030"/>
                </a:lnTo>
                <a:lnTo>
                  <a:pt x="57660" y="10120"/>
                </a:lnTo>
                <a:lnTo>
                  <a:pt x="57740" y="10250"/>
                </a:lnTo>
                <a:lnTo>
                  <a:pt x="57830" y="10170"/>
                </a:lnTo>
                <a:lnTo>
                  <a:pt x="57920" y="10150"/>
                </a:lnTo>
                <a:lnTo>
                  <a:pt x="58000" y="10200"/>
                </a:lnTo>
                <a:lnTo>
                  <a:pt x="58080" y="10390"/>
                </a:lnTo>
                <a:lnTo>
                  <a:pt x="58180" y="10430"/>
                </a:lnTo>
                <a:lnTo>
                  <a:pt x="58390" y="10430"/>
                </a:lnTo>
                <a:lnTo>
                  <a:pt x="58420" y="10410"/>
                </a:lnTo>
                <a:lnTo>
                  <a:pt x="58430" y="10370"/>
                </a:lnTo>
                <a:lnTo>
                  <a:pt x="58460" y="10330"/>
                </a:lnTo>
                <a:lnTo>
                  <a:pt x="58510" y="10310"/>
                </a:lnTo>
                <a:lnTo>
                  <a:pt x="58580" y="10330"/>
                </a:lnTo>
                <a:lnTo>
                  <a:pt x="58600" y="10380"/>
                </a:lnTo>
                <a:lnTo>
                  <a:pt x="58590" y="10440"/>
                </a:lnTo>
                <a:lnTo>
                  <a:pt x="58610" y="10480"/>
                </a:lnTo>
                <a:lnTo>
                  <a:pt x="58650" y="10540"/>
                </a:lnTo>
                <a:lnTo>
                  <a:pt x="58670" y="10600"/>
                </a:lnTo>
                <a:lnTo>
                  <a:pt x="58700" y="10650"/>
                </a:lnTo>
                <a:lnTo>
                  <a:pt x="58760" y="10660"/>
                </a:lnTo>
                <a:lnTo>
                  <a:pt x="58810" y="10670"/>
                </a:lnTo>
                <a:lnTo>
                  <a:pt x="58860" y="10680"/>
                </a:lnTo>
                <a:lnTo>
                  <a:pt x="58950" y="10720"/>
                </a:lnTo>
                <a:lnTo>
                  <a:pt x="58860" y="10770"/>
                </a:lnTo>
                <a:lnTo>
                  <a:pt x="58820" y="10850"/>
                </a:lnTo>
                <a:lnTo>
                  <a:pt x="58790" y="10940"/>
                </a:lnTo>
                <a:lnTo>
                  <a:pt x="58750" y="11020"/>
                </a:lnTo>
                <a:lnTo>
                  <a:pt x="58600" y="11140"/>
                </a:lnTo>
                <a:lnTo>
                  <a:pt x="58530" y="11210"/>
                </a:lnTo>
                <a:lnTo>
                  <a:pt x="58540" y="11290"/>
                </a:lnTo>
                <a:lnTo>
                  <a:pt x="58780" y="11490"/>
                </a:lnTo>
                <a:lnTo>
                  <a:pt x="58930" y="11480"/>
                </a:lnTo>
                <a:lnTo>
                  <a:pt x="58960" y="11450"/>
                </a:lnTo>
                <a:lnTo>
                  <a:pt x="58950" y="11390"/>
                </a:lnTo>
                <a:lnTo>
                  <a:pt x="58950" y="11310"/>
                </a:lnTo>
                <a:lnTo>
                  <a:pt x="59100" y="11020"/>
                </a:lnTo>
                <a:lnTo>
                  <a:pt x="59100" y="10970"/>
                </a:lnTo>
                <a:lnTo>
                  <a:pt x="59080" y="10840"/>
                </a:lnTo>
                <a:lnTo>
                  <a:pt x="59100" y="10790"/>
                </a:lnTo>
                <a:lnTo>
                  <a:pt x="59150" y="10740"/>
                </a:lnTo>
                <a:lnTo>
                  <a:pt x="59260" y="10720"/>
                </a:lnTo>
                <a:lnTo>
                  <a:pt x="59390" y="10660"/>
                </a:lnTo>
                <a:lnTo>
                  <a:pt x="59500" y="10650"/>
                </a:lnTo>
                <a:lnTo>
                  <a:pt x="59700" y="10660"/>
                </a:lnTo>
                <a:lnTo>
                  <a:pt x="59680" y="10710"/>
                </a:lnTo>
                <a:lnTo>
                  <a:pt x="59740" y="10810"/>
                </a:lnTo>
                <a:lnTo>
                  <a:pt x="59860" y="10960"/>
                </a:lnTo>
                <a:lnTo>
                  <a:pt x="60150" y="11180"/>
                </a:lnTo>
                <a:lnTo>
                  <a:pt x="60260" y="11310"/>
                </a:lnTo>
                <a:lnTo>
                  <a:pt x="60300" y="11520"/>
                </a:lnTo>
                <a:lnTo>
                  <a:pt x="60400" y="11680"/>
                </a:lnTo>
                <a:lnTo>
                  <a:pt x="60620" y="11720"/>
                </a:lnTo>
                <a:lnTo>
                  <a:pt x="61030" y="11670"/>
                </a:lnTo>
                <a:lnTo>
                  <a:pt x="61200" y="11720"/>
                </a:lnTo>
                <a:lnTo>
                  <a:pt x="61380" y="11840"/>
                </a:lnTo>
                <a:lnTo>
                  <a:pt x="61510" y="12010"/>
                </a:lnTo>
                <a:lnTo>
                  <a:pt x="61570" y="12230"/>
                </a:lnTo>
                <a:lnTo>
                  <a:pt x="61270" y="12320"/>
                </a:lnTo>
                <a:lnTo>
                  <a:pt x="61190" y="12290"/>
                </a:lnTo>
                <a:lnTo>
                  <a:pt x="61170" y="12210"/>
                </a:lnTo>
                <a:lnTo>
                  <a:pt x="61160" y="12120"/>
                </a:lnTo>
                <a:lnTo>
                  <a:pt x="61130" y="12030"/>
                </a:lnTo>
                <a:lnTo>
                  <a:pt x="61100" y="12040"/>
                </a:lnTo>
                <a:lnTo>
                  <a:pt x="61040" y="12090"/>
                </a:lnTo>
                <a:lnTo>
                  <a:pt x="60970" y="12080"/>
                </a:lnTo>
                <a:lnTo>
                  <a:pt x="60880" y="11970"/>
                </a:lnTo>
                <a:lnTo>
                  <a:pt x="60710" y="12060"/>
                </a:lnTo>
                <a:lnTo>
                  <a:pt x="60640" y="12120"/>
                </a:lnTo>
                <a:lnTo>
                  <a:pt x="60710" y="12170"/>
                </a:lnTo>
                <a:lnTo>
                  <a:pt x="60840" y="12380"/>
                </a:lnTo>
                <a:lnTo>
                  <a:pt x="60600" y="12410"/>
                </a:lnTo>
                <a:lnTo>
                  <a:pt x="60580" y="12530"/>
                </a:lnTo>
                <a:lnTo>
                  <a:pt x="60690" y="12620"/>
                </a:lnTo>
                <a:lnTo>
                  <a:pt x="60840" y="12560"/>
                </a:lnTo>
                <a:lnTo>
                  <a:pt x="60910" y="12610"/>
                </a:lnTo>
                <a:lnTo>
                  <a:pt x="60980" y="12630"/>
                </a:lnTo>
                <a:lnTo>
                  <a:pt x="61060" y="12610"/>
                </a:lnTo>
                <a:lnTo>
                  <a:pt x="61130" y="12560"/>
                </a:lnTo>
                <a:lnTo>
                  <a:pt x="61220" y="12690"/>
                </a:lnTo>
                <a:lnTo>
                  <a:pt x="61200" y="12810"/>
                </a:lnTo>
                <a:lnTo>
                  <a:pt x="61150" y="12920"/>
                </a:lnTo>
                <a:lnTo>
                  <a:pt x="61130" y="13030"/>
                </a:lnTo>
                <a:lnTo>
                  <a:pt x="61180" y="13140"/>
                </a:lnTo>
                <a:lnTo>
                  <a:pt x="61440" y="13410"/>
                </a:lnTo>
                <a:lnTo>
                  <a:pt x="61480" y="13490"/>
                </a:lnTo>
                <a:lnTo>
                  <a:pt x="61500" y="13590"/>
                </a:lnTo>
                <a:lnTo>
                  <a:pt x="61520" y="13830"/>
                </a:lnTo>
                <a:lnTo>
                  <a:pt x="61540" y="13850"/>
                </a:lnTo>
                <a:lnTo>
                  <a:pt x="61590" y="13760"/>
                </a:lnTo>
                <a:lnTo>
                  <a:pt x="61640" y="13620"/>
                </a:lnTo>
                <a:lnTo>
                  <a:pt x="61660" y="13500"/>
                </a:lnTo>
                <a:lnTo>
                  <a:pt x="61800" y="13580"/>
                </a:lnTo>
                <a:lnTo>
                  <a:pt x="61870" y="13610"/>
                </a:lnTo>
                <a:lnTo>
                  <a:pt x="61950" y="13620"/>
                </a:lnTo>
                <a:lnTo>
                  <a:pt x="61940" y="13580"/>
                </a:lnTo>
                <a:lnTo>
                  <a:pt x="61920" y="13490"/>
                </a:lnTo>
                <a:lnTo>
                  <a:pt x="61900" y="13450"/>
                </a:lnTo>
                <a:lnTo>
                  <a:pt x="62010" y="13440"/>
                </a:lnTo>
                <a:lnTo>
                  <a:pt x="62070" y="13480"/>
                </a:lnTo>
                <a:lnTo>
                  <a:pt x="62110" y="13540"/>
                </a:lnTo>
                <a:lnTo>
                  <a:pt x="62170" y="13560"/>
                </a:lnTo>
                <a:lnTo>
                  <a:pt x="62230" y="13530"/>
                </a:lnTo>
                <a:lnTo>
                  <a:pt x="62250" y="13440"/>
                </a:lnTo>
                <a:lnTo>
                  <a:pt x="62220" y="13360"/>
                </a:lnTo>
                <a:lnTo>
                  <a:pt x="62170" y="13320"/>
                </a:lnTo>
                <a:lnTo>
                  <a:pt x="62010" y="13310"/>
                </a:lnTo>
                <a:lnTo>
                  <a:pt x="61810" y="13250"/>
                </a:lnTo>
                <a:lnTo>
                  <a:pt x="61630" y="13160"/>
                </a:lnTo>
                <a:lnTo>
                  <a:pt x="61570" y="13030"/>
                </a:lnTo>
                <a:lnTo>
                  <a:pt x="61610" y="13090"/>
                </a:lnTo>
                <a:lnTo>
                  <a:pt x="61710" y="12990"/>
                </a:lnTo>
                <a:lnTo>
                  <a:pt x="61880" y="12980"/>
                </a:lnTo>
                <a:lnTo>
                  <a:pt x="62240" y="13030"/>
                </a:lnTo>
                <a:lnTo>
                  <a:pt x="62210" y="12940"/>
                </a:lnTo>
                <a:lnTo>
                  <a:pt x="62190" y="12910"/>
                </a:lnTo>
                <a:lnTo>
                  <a:pt x="62260" y="12900"/>
                </a:lnTo>
                <a:lnTo>
                  <a:pt x="62360" y="12920"/>
                </a:lnTo>
                <a:lnTo>
                  <a:pt x="62430" y="12940"/>
                </a:lnTo>
                <a:lnTo>
                  <a:pt x="62430" y="12970"/>
                </a:lnTo>
                <a:lnTo>
                  <a:pt x="62510" y="12920"/>
                </a:lnTo>
                <a:lnTo>
                  <a:pt x="62520" y="12890"/>
                </a:lnTo>
                <a:lnTo>
                  <a:pt x="62520" y="12850"/>
                </a:lnTo>
                <a:lnTo>
                  <a:pt x="62550" y="12770"/>
                </a:lnTo>
                <a:lnTo>
                  <a:pt x="62750" y="12560"/>
                </a:lnTo>
                <a:lnTo>
                  <a:pt x="62960" y="12380"/>
                </a:lnTo>
                <a:lnTo>
                  <a:pt x="63020" y="12590"/>
                </a:lnTo>
                <a:lnTo>
                  <a:pt x="62960" y="12770"/>
                </a:lnTo>
                <a:lnTo>
                  <a:pt x="62860" y="12940"/>
                </a:lnTo>
                <a:lnTo>
                  <a:pt x="62820" y="13150"/>
                </a:lnTo>
                <a:lnTo>
                  <a:pt x="62870" y="13350"/>
                </a:lnTo>
                <a:lnTo>
                  <a:pt x="62990" y="13440"/>
                </a:lnTo>
                <a:lnTo>
                  <a:pt x="63150" y="13460"/>
                </a:lnTo>
                <a:lnTo>
                  <a:pt x="63310" y="13450"/>
                </a:lnTo>
                <a:lnTo>
                  <a:pt x="63310" y="13500"/>
                </a:lnTo>
                <a:lnTo>
                  <a:pt x="63240" y="13620"/>
                </a:lnTo>
                <a:lnTo>
                  <a:pt x="63450" y="13890"/>
                </a:lnTo>
                <a:lnTo>
                  <a:pt x="63350" y="13980"/>
                </a:lnTo>
                <a:lnTo>
                  <a:pt x="63310" y="13950"/>
                </a:lnTo>
                <a:lnTo>
                  <a:pt x="63110" y="13740"/>
                </a:lnTo>
                <a:lnTo>
                  <a:pt x="62890" y="13570"/>
                </a:lnTo>
                <a:lnTo>
                  <a:pt x="62820" y="13500"/>
                </a:lnTo>
                <a:lnTo>
                  <a:pt x="62940" y="13690"/>
                </a:lnTo>
                <a:lnTo>
                  <a:pt x="63190" y="14270"/>
                </a:lnTo>
                <a:lnTo>
                  <a:pt x="63350" y="14400"/>
                </a:lnTo>
                <a:lnTo>
                  <a:pt x="63500" y="14410"/>
                </a:lnTo>
                <a:lnTo>
                  <a:pt x="63640" y="14450"/>
                </a:lnTo>
                <a:lnTo>
                  <a:pt x="63640" y="14440"/>
                </a:lnTo>
                <a:lnTo>
                  <a:pt x="63640" y="14410"/>
                </a:lnTo>
                <a:lnTo>
                  <a:pt x="63660" y="14390"/>
                </a:lnTo>
                <a:lnTo>
                  <a:pt x="63690" y="14400"/>
                </a:lnTo>
                <a:lnTo>
                  <a:pt x="63720" y="14430"/>
                </a:lnTo>
                <a:lnTo>
                  <a:pt x="63740" y="14500"/>
                </a:lnTo>
                <a:lnTo>
                  <a:pt x="63760" y="14520"/>
                </a:lnTo>
                <a:lnTo>
                  <a:pt x="63820" y="14580"/>
                </a:lnTo>
                <a:lnTo>
                  <a:pt x="63990" y="14880"/>
                </a:lnTo>
                <a:lnTo>
                  <a:pt x="64030" y="14990"/>
                </a:lnTo>
                <a:lnTo>
                  <a:pt x="63750" y="15030"/>
                </a:lnTo>
                <a:lnTo>
                  <a:pt x="63780" y="15130"/>
                </a:lnTo>
                <a:lnTo>
                  <a:pt x="64150" y="15440"/>
                </a:lnTo>
                <a:lnTo>
                  <a:pt x="64490" y="15800"/>
                </a:lnTo>
                <a:lnTo>
                  <a:pt x="64550" y="16000"/>
                </a:lnTo>
                <a:lnTo>
                  <a:pt x="64460" y="16300"/>
                </a:lnTo>
                <a:lnTo>
                  <a:pt x="64350" y="16240"/>
                </a:lnTo>
                <a:lnTo>
                  <a:pt x="64040" y="16180"/>
                </a:lnTo>
                <a:lnTo>
                  <a:pt x="63910" y="16180"/>
                </a:lnTo>
                <a:lnTo>
                  <a:pt x="63840" y="16220"/>
                </a:lnTo>
                <a:lnTo>
                  <a:pt x="63950" y="16320"/>
                </a:lnTo>
                <a:lnTo>
                  <a:pt x="64220" y="16470"/>
                </a:lnTo>
                <a:lnTo>
                  <a:pt x="64180" y="16480"/>
                </a:lnTo>
                <a:lnTo>
                  <a:pt x="64080" y="16540"/>
                </a:lnTo>
                <a:lnTo>
                  <a:pt x="64260" y="16580"/>
                </a:lnTo>
                <a:lnTo>
                  <a:pt x="64340" y="16610"/>
                </a:lnTo>
                <a:lnTo>
                  <a:pt x="64370" y="16690"/>
                </a:lnTo>
                <a:lnTo>
                  <a:pt x="64340" y="16780"/>
                </a:lnTo>
                <a:lnTo>
                  <a:pt x="64280" y="16840"/>
                </a:lnTo>
                <a:lnTo>
                  <a:pt x="64200" y="16880"/>
                </a:lnTo>
                <a:lnTo>
                  <a:pt x="64120" y="16900"/>
                </a:lnTo>
                <a:lnTo>
                  <a:pt x="64540" y="17150"/>
                </a:lnTo>
                <a:lnTo>
                  <a:pt x="64610" y="17250"/>
                </a:lnTo>
                <a:lnTo>
                  <a:pt x="64620" y="17350"/>
                </a:lnTo>
                <a:lnTo>
                  <a:pt x="64570" y="17560"/>
                </a:lnTo>
                <a:lnTo>
                  <a:pt x="64590" y="17640"/>
                </a:lnTo>
                <a:lnTo>
                  <a:pt x="64750" y="17970"/>
                </a:lnTo>
                <a:lnTo>
                  <a:pt x="64560" y="18020"/>
                </a:lnTo>
                <a:lnTo>
                  <a:pt x="64420" y="17930"/>
                </a:lnTo>
                <a:lnTo>
                  <a:pt x="64280" y="17780"/>
                </a:lnTo>
                <a:lnTo>
                  <a:pt x="64120" y="17670"/>
                </a:lnTo>
                <a:lnTo>
                  <a:pt x="64170" y="17510"/>
                </a:lnTo>
                <a:lnTo>
                  <a:pt x="63970" y="17450"/>
                </a:lnTo>
                <a:lnTo>
                  <a:pt x="63980" y="17310"/>
                </a:lnTo>
                <a:lnTo>
                  <a:pt x="63870" y="17320"/>
                </a:lnTo>
                <a:lnTo>
                  <a:pt x="63690" y="17400"/>
                </a:lnTo>
                <a:lnTo>
                  <a:pt x="63590" y="17430"/>
                </a:lnTo>
                <a:lnTo>
                  <a:pt x="63540" y="17410"/>
                </a:lnTo>
                <a:lnTo>
                  <a:pt x="63470" y="17330"/>
                </a:lnTo>
                <a:lnTo>
                  <a:pt x="63420" y="17310"/>
                </a:lnTo>
                <a:lnTo>
                  <a:pt x="63380" y="17340"/>
                </a:lnTo>
                <a:lnTo>
                  <a:pt x="63340" y="17460"/>
                </a:lnTo>
                <a:lnTo>
                  <a:pt x="63310" y="17490"/>
                </a:lnTo>
                <a:lnTo>
                  <a:pt x="63190" y="17490"/>
                </a:lnTo>
                <a:lnTo>
                  <a:pt x="63180" y="17480"/>
                </a:lnTo>
                <a:lnTo>
                  <a:pt x="63200" y="17410"/>
                </a:lnTo>
                <a:lnTo>
                  <a:pt x="63200" y="17250"/>
                </a:lnTo>
                <a:lnTo>
                  <a:pt x="63180" y="17120"/>
                </a:lnTo>
                <a:lnTo>
                  <a:pt x="63150" y="17020"/>
                </a:lnTo>
                <a:lnTo>
                  <a:pt x="63090" y="16920"/>
                </a:lnTo>
                <a:lnTo>
                  <a:pt x="63010" y="16830"/>
                </a:lnTo>
                <a:lnTo>
                  <a:pt x="62980" y="17020"/>
                </a:lnTo>
                <a:lnTo>
                  <a:pt x="63010" y="17490"/>
                </a:lnTo>
                <a:lnTo>
                  <a:pt x="62990" y="17640"/>
                </a:lnTo>
                <a:lnTo>
                  <a:pt x="62950" y="17730"/>
                </a:lnTo>
                <a:lnTo>
                  <a:pt x="62940" y="17840"/>
                </a:lnTo>
                <a:lnTo>
                  <a:pt x="62960" y="17950"/>
                </a:lnTo>
                <a:lnTo>
                  <a:pt x="63010" y="18020"/>
                </a:lnTo>
                <a:lnTo>
                  <a:pt x="63120" y="18040"/>
                </a:lnTo>
                <a:lnTo>
                  <a:pt x="63180" y="17960"/>
                </a:lnTo>
                <a:lnTo>
                  <a:pt x="63230" y="17850"/>
                </a:lnTo>
                <a:lnTo>
                  <a:pt x="63280" y="17760"/>
                </a:lnTo>
                <a:lnTo>
                  <a:pt x="63410" y="17730"/>
                </a:lnTo>
                <a:lnTo>
                  <a:pt x="63880" y="17790"/>
                </a:lnTo>
                <a:lnTo>
                  <a:pt x="64030" y="17850"/>
                </a:lnTo>
                <a:lnTo>
                  <a:pt x="64140" y="18000"/>
                </a:lnTo>
                <a:lnTo>
                  <a:pt x="64110" y="18170"/>
                </a:lnTo>
                <a:lnTo>
                  <a:pt x="63990" y="18340"/>
                </a:lnTo>
                <a:lnTo>
                  <a:pt x="63840" y="18500"/>
                </a:lnTo>
                <a:lnTo>
                  <a:pt x="63950" y="18630"/>
                </a:lnTo>
                <a:lnTo>
                  <a:pt x="63980" y="18840"/>
                </a:lnTo>
                <a:lnTo>
                  <a:pt x="63970" y="19060"/>
                </a:lnTo>
                <a:lnTo>
                  <a:pt x="63980" y="19220"/>
                </a:lnTo>
                <a:lnTo>
                  <a:pt x="64070" y="19330"/>
                </a:lnTo>
                <a:lnTo>
                  <a:pt x="64380" y="19570"/>
                </a:lnTo>
                <a:lnTo>
                  <a:pt x="64510" y="19640"/>
                </a:lnTo>
                <a:lnTo>
                  <a:pt x="64600" y="19650"/>
                </a:lnTo>
                <a:lnTo>
                  <a:pt x="64780" y="19650"/>
                </a:lnTo>
                <a:lnTo>
                  <a:pt x="64860" y="19700"/>
                </a:lnTo>
                <a:lnTo>
                  <a:pt x="64920" y="19810"/>
                </a:lnTo>
                <a:lnTo>
                  <a:pt x="64920" y="19890"/>
                </a:lnTo>
                <a:lnTo>
                  <a:pt x="64880" y="19970"/>
                </a:lnTo>
                <a:lnTo>
                  <a:pt x="64860" y="20060"/>
                </a:lnTo>
                <a:lnTo>
                  <a:pt x="64890" y="20270"/>
                </a:lnTo>
                <a:lnTo>
                  <a:pt x="64970" y="20370"/>
                </a:lnTo>
                <a:lnTo>
                  <a:pt x="65070" y="20460"/>
                </a:lnTo>
                <a:lnTo>
                  <a:pt x="65100" y="20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Bay of Plenty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76470" y="45180"/>
                </a:moveTo>
                <a:lnTo>
                  <a:pt x="76410" y="45030"/>
                </a:lnTo>
                <a:lnTo>
                  <a:pt x="76390" y="44290"/>
                </a:lnTo>
                <a:lnTo>
                  <a:pt x="77130" y="43070"/>
                </a:lnTo>
                <a:lnTo>
                  <a:pt x="77270" y="42800"/>
                </a:lnTo>
                <a:lnTo>
                  <a:pt x="77370" y="42610"/>
                </a:lnTo>
                <a:lnTo>
                  <a:pt x="77490" y="42350"/>
                </a:lnTo>
                <a:lnTo>
                  <a:pt x="77580" y="42210"/>
                </a:lnTo>
                <a:lnTo>
                  <a:pt x="77680" y="42030"/>
                </a:lnTo>
                <a:lnTo>
                  <a:pt x="77870" y="41800"/>
                </a:lnTo>
                <a:lnTo>
                  <a:pt x="78010" y="41550"/>
                </a:lnTo>
                <a:lnTo>
                  <a:pt x="78170" y="40840"/>
                </a:lnTo>
                <a:lnTo>
                  <a:pt x="78110" y="40480"/>
                </a:lnTo>
                <a:lnTo>
                  <a:pt x="77920" y="40310"/>
                </a:lnTo>
                <a:lnTo>
                  <a:pt x="76840" y="39830"/>
                </a:lnTo>
                <a:lnTo>
                  <a:pt x="76760" y="39720"/>
                </a:lnTo>
                <a:lnTo>
                  <a:pt x="76690" y="39570"/>
                </a:lnTo>
                <a:lnTo>
                  <a:pt x="76570" y="39370"/>
                </a:lnTo>
                <a:lnTo>
                  <a:pt x="76480" y="39120"/>
                </a:lnTo>
                <a:lnTo>
                  <a:pt x="76310" y="38960"/>
                </a:lnTo>
                <a:lnTo>
                  <a:pt x="76210" y="38860"/>
                </a:lnTo>
                <a:lnTo>
                  <a:pt x="76040" y="38720"/>
                </a:lnTo>
                <a:lnTo>
                  <a:pt x="75640" y="38710"/>
                </a:lnTo>
                <a:lnTo>
                  <a:pt x="75300" y="38420"/>
                </a:lnTo>
                <a:lnTo>
                  <a:pt x="75190" y="37900"/>
                </a:lnTo>
                <a:lnTo>
                  <a:pt x="75200" y="37520"/>
                </a:lnTo>
                <a:lnTo>
                  <a:pt x="75040" y="37360"/>
                </a:lnTo>
                <a:lnTo>
                  <a:pt x="74950" y="37110"/>
                </a:lnTo>
                <a:lnTo>
                  <a:pt x="74720" y="37010"/>
                </a:lnTo>
                <a:lnTo>
                  <a:pt x="74600" y="36990"/>
                </a:lnTo>
                <a:lnTo>
                  <a:pt x="74490" y="36970"/>
                </a:lnTo>
                <a:lnTo>
                  <a:pt x="74410" y="36820"/>
                </a:lnTo>
                <a:lnTo>
                  <a:pt x="74300" y="36440"/>
                </a:lnTo>
                <a:lnTo>
                  <a:pt x="74360" y="36240"/>
                </a:lnTo>
                <a:lnTo>
                  <a:pt x="74360" y="36040"/>
                </a:lnTo>
                <a:lnTo>
                  <a:pt x="74170" y="35800"/>
                </a:lnTo>
                <a:lnTo>
                  <a:pt x="74120" y="35690"/>
                </a:lnTo>
                <a:lnTo>
                  <a:pt x="74030" y="34970"/>
                </a:lnTo>
                <a:lnTo>
                  <a:pt x="73780" y="34340"/>
                </a:lnTo>
                <a:lnTo>
                  <a:pt x="73600" y="34060"/>
                </a:lnTo>
                <a:lnTo>
                  <a:pt x="73460" y="33750"/>
                </a:lnTo>
                <a:lnTo>
                  <a:pt x="73460" y="33480"/>
                </a:lnTo>
                <a:lnTo>
                  <a:pt x="73340" y="33240"/>
                </a:lnTo>
                <a:lnTo>
                  <a:pt x="73360" y="33030"/>
                </a:lnTo>
                <a:lnTo>
                  <a:pt x="73410" y="32890"/>
                </a:lnTo>
                <a:lnTo>
                  <a:pt x="73340" y="32720"/>
                </a:lnTo>
                <a:lnTo>
                  <a:pt x="73240" y="32610"/>
                </a:lnTo>
                <a:lnTo>
                  <a:pt x="73300" y="32470"/>
                </a:lnTo>
                <a:lnTo>
                  <a:pt x="73380" y="32350"/>
                </a:lnTo>
                <a:lnTo>
                  <a:pt x="73590" y="32470"/>
                </a:lnTo>
                <a:lnTo>
                  <a:pt x="73820" y="32540"/>
                </a:lnTo>
                <a:lnTo>
                  <a:pt x="73840" y="32420"/>
                </a:lnTo>
                <a:lnTo>
                  <a:pt x="73670" y="32280"/>
                </a:lnTo>
                <a:lnTo>
                  <a:pt x="73700" y="32120"/>
                </a:lnTo>
                <a:lnTo>
                  <a:pt x="73830" y="32060"/>
                </a:lnTo>
                <a:lnTo>
                  <a:pt x="73980" y="31820"/>
                </a:lnTo>
                <a:lnTo>
                  <a:pt x="74010" y="31490"/>
                </a:lnTo>
                <a:lnTo>
                  <a:pt x="74300" y="31380"/>
                </a:lnTo>
                <a:lnTo>
                  <a:pt x="74310" y="31450"/>
                </a:lnTo>
                <a:lnTo>
                  <a:pt x="74440" y="31730"/>
                </a:lnTo>
                <a:lnTo>
                  <a:pt x="74470" y="31860"/>
                </a:lnTo>
                <a:lnTo>
                  <a:pt x="74490" y="31920"/>
                </a:lnTo>
                <a:lnTo>
                  <a:pt x="74590" y="32000"/>
                </a:lnTo>
                <a:lnTo>
                  <a:pt x="74620" y="32080"/>
                </a:lnTo>
                <a:lnTo>
                  <a:pt x="74620" y="32190"/>
                </a:lnTo>
                <a:lnTo>
                  <a:pt x="74580" y="32180"/>
                </a:lnTo>
                <a:lnTo>
                  <a:pt x="74530" y="32120"/>
                </a:lnTo>
                <a:lnTo>
                  <a:pt x="74470" y="32140"/>
                </a:lnTo>
                <a:lnTo>
                  <a:pt x="74410" y="32280"/>
                </a:lnTo>
                <a:lnTo>
                  <a:pt x="74480" y="32330"/>
                </a:lnTo>
                <a:lnTo>
                  <a:pt x="74770" y="32380"/>
                </a:lnTo>
                <a:lnTo>
                  <a:pt x="74880" y="32430"/>
                </a:lnTo>
                <a:lnTo>
                  <a:pt x="75010" y="32510"/>
                </a:lnTo>
                <a:lnTo>
                  <a:pt x="75130" y="32610"/>
                </a:lnTo>
                <a:lnTo>
                  <a:pt x="75220" y="32710"/>
                </a:lnTo>
                <a:lnTo>
                  <a:pt x="75300" y="32830"/>
                </a:lnTo>
                <a:lnTo>
                  <a:pt x="75410" y="33090"/>
                </a:lnTo>
                <a:lnTo>
                  <a:pt x="75470" y="33200"/>
                </a:lnTo>
                <a:lnTo>
                  <a:pt x="75670" y="33390"/>
                </a:lnTo>
                <a:lnTo>
                  <a:pt x="75750" y="33500"/>
                </a:lnTo>
                <a:lnTo>
                  <a:pt x="75780" y="33660"/>
                </a:lnTo>
                <a:lnTo>
                  <a:pt x="75530" y="33460"/>
                </a:lnTo>
                <a:lnTo>
                  <a:pt x="75440" y="33410"/>
                </a:lnTo>
                <a:lnTo>
                  <a:pt x="75340" y="33400"/>
                </a:lnTo>
                <a:lnTo>
                  <a:pt x="75230" y="33420"/>
                </a:lnTo>
                <a:lnTo>
                  <a:pt x="75120" y="33400"/>
                </a:lnTo>
                <a:lnTo>
                  <a:pt x="75010" y="33290"/>
                </a:lnTo>
                <a:lnTo>
                  <a:pt x="75080" y="33250"/>
                </a:lnTo>
                <a:lnTo>
                  <a:pt x="75300" y="33170"/>
                </a:lnTo>
                <a:lnTo>
                  <a:pt x="75050" y="33000"/>
                </a:lnTo>
                <a:lnTo>
                  <a:pt x="74940" y="32890"/>
                </a:lnTo>
                <a:lnTo>
                  <a:pt x="74840" y="32770"/>
                </a:lnTo>
                <a:lnTo>
                  <a:pt x="74700" y="32680"/>
                </a:lnTo>
                <a:lnTo>
                  <a:pt x="74520" y="32680"/>
                </a:lnTo>
                <a:lnTo>
                  <a:pt x="74190" y="32740"/>
                </a:lnTo>
                <a:lnTo>
                  <a:pt x="74230" y="32790"/>
                </a:lnTo>
                <a:lnTo>
                  <a:pt x="74290" y="32890"/>
                </a:lnTo>
                <a:lnTo>
                  <a:pt x="74330" y="32930"/>
                </a:lnTo>
                <a:lnTo>
                  <a:pt x="74300" y="32980"/>
                </a:lnTo>
                <a:lnTo>
                  <a:pt x="74280" y="33040"/>
                </a:lnTo>
                <a:lnTo>
                  <a:pt x="74270" y="33110"/>
                </a:lnTo>
                <a:lnTo>
                  <a:pt x="74280" y="33170"/>
                </a:lnTo>
                <a:lnTo>
                  <a:pt x="74330" y="33240"/>
                </a:lnTo>
                <a:lnTo>
                  <a:pt x="74370" y="33250"/>
                </a:lnTo>
                <a:lnTo>
                  <a:pt x="74410" y="33230"/>
                </a:lnTo>
                <a:lnTo>
                  <a:pt x="74430" y="33230"/>
                </a:lnTo>
                <a:lnTo>
                  <a:pt x="74470" y="33260"/>
                </a:lnTo>
                <a:lnTo>
                  <a:pt x="74540" y="33270"/>
                </a:lnTo>
                <a:lnTo>
                  <a:pt x="74570" y="33290"/>
                </a:lnTo>
                <a:lnTo>
                  <a:pt x="74580" y="33340"/>
                </a:lnTo>
                <a:lnTo>
                  <a:pt x="74560" y="33390"/>
                </a:lnTo>
                <a:lnTo>
                  <a:pt x="74540" y="33440"/>
                </a:lnTo>
                <a:lnTo>
                  <a:pt x="74520" y="33470"/>
                </a:lnTo>
                <a:lnTo>
                  <a:pt x="74560" y="33670"/>
                </a:lnTo>
                <a:lnTo>
                  <a:pt x="74570" y="33720"/>
                </a:lnTo>
                <a:lnTo>
                  <a:pt x="74600" y="33760"/>
                </a:lnTo>
                <a:lnTo>
                  <a:pt x="74640" y="33780"/>
                </a:lnTo>
                <a:lnTo>
                  <a:pt x="74770" y="33780"/>
                </a:lnTo>
                <a:lnTo>
                  <a:pt x="74820" y="33760"/>
                </a:lnTo>
                <a:lnTo>
                  <a:pt x="74860" y="33720"/>
                </a:lnTo>
                <a:lnTo>
                  <a:pt x="74890" y="33670"/>
                </a:lnTo>
                <a:lnTo>
                  <a:pt x="74910" y="33660"/>
                </a:lnTo>
                <a:lnTo>
                  <a:pt x="75040" y="33720"/>
                </a:lnTo>
                <a:lnTo>
                  <a:pt x="75090" y="33830"/>
                </a:lnTo>
                <a:lnTo>
                  <a:pt x="75130" y="33960"/>
                </a:lnTo>
                <a:lnTo>
                  <a:pt x="75200" y="34090"/>
                </a:lnTo>
                <a:lnTo>
                  <a:pt x="75310" y="34010"/>
                </a:lnTo>
                <a:lnTo>
                  <a:pt x="75380" y="34060"/>
                </a:lnTo>
                <a:lnTo>
                  <a:pt x="75440" y="34160"/>
                </a:lnTo>
                <a:lnTo>
                  <a:pt x="75520" y="34210"/>
                </a:lnTo>
                <a:lnTo>
                  <a:pt x="75620" y="34160"/>
                </a:lnTo>
                <a:lnTo>
                  <a:pt x="75650" y="34070"/>
                </a:lnTo>
                <a:lnTo>
                  <a:pt x="75700" y="34000"/>
                </a:lnTo>
                <a:lnTo>
                  <a:pt x="75830" y="34020"/>
                </a:lnTo>
                <a:lnTo>
                  <a:pt x="75930" y="34080"/>
                </a:lnTo>
                <a:lnTo>
                  <a:pt x="75970" y="34160"/>
                </a:lnTo>
                <a:lnTo>
                  <a:pt x="75980" y="34270"/>
                </a:lnTo>
                <a:lnTo>
                  <a:pt x="75980" y="34420"/>
                </a:lnTo>
                <a:lnTo>
                  <a:pt x="76010" y="34500"/>
                </a:lnTo>
                <a:lnTo>
                  <a:pt x="76100" y="34500"/>
                </a:lnTo>
                <a:lnTo>
                  <a:pt x="76210" y="34470"/>
                </a:lnTo>
                <a:lnTo>
                  <a:pt x="76320" y="34450"/>
                </a:lnTo>
                <a:lnTo>
                  <a:pt x="76220" y="34020"/>
                </a:lnTo>
                <a:lnTo>
                  <a:pt x="76060" y="33760"/>
                </a:lnTo>
                <a:lnTo>
                  <a:pt x="76020" y="33630"/>
                </a:lnTo>
                <a:lnTo>
                  <a:pt x="76120" y="33600"/>
                </a:lnTo>
                <a:lnTo>
                  <a:pt x="76260" y="33720"/>
                </a:lnTo>
                <a:lnTo>
                  <a:pt x="76510" y="34170"/>
                </a:lnTo>
                <a:lnTo>
                  <a:pt x="76680" y="34270"/>
                </a:lnTo>
                <a:lnTo>
                  <a:pt x="76870" y="34320"/>
                </a:lnTo>
                <a:lnTo>
                  <a:pt x="77300" y="34530"/>
                </a:lnTo>
                <a:lnTo>
                  <a:pt x="77500" y="34580"/>
                </a:lnTo>
                <a:lnTo>
                  <a:pt x="77580" y="34610"/>
                </a:lnTo>
                <a:lnTo>
                  <a:pt x="77750" y="34780"/>
                </a:lnTo>
                <a:lnTo>
                  <a:pt x="77840" y="34820"/>
                </a:lnTo>
                <a:lnTo>
                  <a:pt x="78050" y="34820"/>
                </a:lnTo>
                <a:lnTo>
                  <a:pt x="78080" y="34850"/>
                </a:lnTo>
                <a:lnTo>
                  <a:pt x="78120" y="34910"/>
                </a:lnTo>
                <a:lnTo>
                  <a:pt x="78160" y="34940"/>
                </a:lnTo>
                <a:lnTo>
                  <a:pt x="78250" y="34880"/>
                </a:lnTo>
                <a:lnTo>
                  <a:pt x="79660" y="35910"/>
                </a:lnTo>
                <a:lnTo>
                  <a:pt x="79940" y="36050"/>
                </a:lnTo>
                <a:lnTo>
                  <a:pt x="80390" y="36120"/>
                </a:lnTo>
                <a:lnTo>
                  <a:pt x="80810" y="36290"/>
                </a:lnTo>
                <a:lnTo>
                  <a:pt x="81300" y="36360"/>
                </a:lnTo>
                <a:lnTo>
                  <a:pt x="81680" y="36610"/>
                </a:lnTo>
                <a:lnTo>
                  <a:pt x="82340" y="36700"/>
                </a:lnTo>
                <a:lnTo>
                  <a:pt x="82600" y="36840"/>
                </a:lnTo>
                <a:lnTo>
                  <a:pt x="82190" y="36840"/>
                </a:lnTo>
                <a:lnTo>
                  <a:pt x="82110" y="36870"/>
                </a:lnTo>
                <a:lnTo>
                  <a:pt x="82150" y="36930"/>
                </a:lnTo>
                <a:lnTo>
                  <a:pt x="82480" y="37160"/>
                </a:lnTo>
                <a:lnTo>
                  <a:pt x="82570" y="37200"/>
                </a:lnTo>
                <a:lnTo>
                  <a:pt x="82670" y="37220"/>
                </a:lnTo>
                <a:lnTo>
                  <a:pt x="82760" y="37170"/>
                </a:lnTo>
                <a:lnTo>
                  <a:pt x="82780" y="37060"/>
                </a:lnTo>
                <a:lnTo>
                  <a:pt x="82750" y="36940"/>
                </a:lnTo>
                <a:lnTo>
                  <a:pt x="82700" y="36840"/>
                </a:lnTo>
                <a:lnTo>
                  <a:pt x="82820" y="36810"/>
                </a:lnTo>
                <a:lnTo>
                  <a:pt x="82890" y="36860"/>
                </a:lnTo>
                <a:lnTo>
                  <a:pt x="82950" y="36920"/>
                </a:lnTo>
                <a:lnTo>
                  <a:pt x="83040" y="36970"/>
                </a:lnTo>
                <a:lnTo>
                  <a:pt x="83500" y="36970"/>
                </a:lnTo>
                <a:lnTo>
                  <a:pt x="83520" y="36990"/>
                </a:lnTo>
                <a:lnTo>
                  <a:pt x="83590" y="37120"/>
                </a:lnTo>
                <a:lnTo>
                  <a:pt x="83640" y="37150"/>
                </a:lnTo>
                <a:lnTo>
                  <a:pt x="83670" y="37130"/>
                </a:lnTo>
                <a:lnTo>
                  <a:pt x="83700" y="37100"/>
                </a:lnTo>
                <a:lnTo>
                  <a:pt x="83740" y="37090"/>
                </a:lnTo>
                <a:lnTo>
                  <a:pt x="83770" y="37060"/>
                </a:lnTo>
                <a:lnTo>
                  <a:pt x="83760" y="37000"/>
                </a:lnTo>
                <a:lnTo>
                  <a:pt x="83760" y="36930"/>
                </a:lnTo>
                <a:lnTo>
                  <a:pt x="83810" y="36910"/>
                </a:lnTo>
                <a:lnTo>
                  <a:pt x="83890" y="36900"/>
                </a:lnTo>
                <a:lnTo>
                  <a:pt x="84100" y="36840"/>
                </a:lnTo>
                <a:lnTo>
                  <a:pt x="84730" y="36800"/>
                </a:lnTo>
                <a:lnTo>
                  <a:pt x="84900" y="36690"/>
                </a:lnTo>
                <a:lnTo>
                  <a:pt x="85030" y="36580"/>
                </a:lnTo>
                <a:lnTo>
                  <a:pt x="85580" y="36240"/>
                </a:lnTo>
                <a:lnTo>
                  <a:pt x="85790" y="36050"/>
                </a:lnTo>
                <a:lnTo>
                  <a:pt x="85870" y="35950"/>
                </a:lnTo>
                <a:lnTo>
                  <a:pt x="85890" y="35870"/>
                </a:lnTo>
                <a:lnTo>
                  <a:pt x="85890" y="35650"/>
                </a:lnTo>
                <a:lnTo>
                  <a:pt x="86010" y="35430"/>
                </a:lnTo>
                <a:lnTo>
                  <a:pt x="86030" y="35340"/>
                </a:lnTo>
                <a:lnTo>
                  <a:pt x="86080" y="35290"/>
                </a:lnTo>
                <a:lnTo>
                  <a:pt x="86370" y="35120"/>
                </a:lnTo>
                <a:lnTo>
                  <a:pt x="86480" y="34970"/>
                </a:lnTo>
                <a:lnTo>
                  <a:pt x="86560" y="34640"/>
                </a:lnTo>
                <a:lnTo>
                  <a:pt x="86640" y="34480"/>
                </a:lnTo>
                <a:lnTo>
                  <a:pt x="86750" y="34360"/>
                </a:lnTo>
                <a:lnTo>
                  <a:pt x="86790" y="34280"/>
                </a:lnTo>
                <a:lnTo>
                  <a:pt x="86810" y="34180"/>
                </a:lnTo>
                <a:lnTo>
                  <a:pt x="86860" y="34110"/>
                </a:lnTo>
                <a:lnTo>
                  <a:pt x="87560" y="33910"/>
                </a:lnTo>
                <a:lnTo>
                  <a:pt x="87710" y="33900"/>
                </a:lnTo>
                <a:lnTo>
                  <a:pt x="87830" y="33860"/>
                </a:lnTo>
                <a:lnTo>
                  <a:pt x="87930" y="33760"/>
                </a:lnTo>
                <a:lnTo>
                  <a:pt x="88090" y="33500"/>
                </a:lnTo>
                <a:lnTo>
                  <a:pt x="88200" y="33440"/>
                </a:lnTo>
                <a:lnTo>
                  <a:pt x="88520" y="33410"/>
                </a:lnTo>
                <a:lnTo>
                  <a:pt x="88650" y="33350"/>
                </a:lnTo>
                <a:lnTo>
                  <a:pt x="88740" y="33250"/>
                </a:lnTo>
                <a:lnTo>
                  <a:pt x="88770" y="33160"/>
                </a:lnTo>
                <a:lnTo>
                  <a:pt x="88730" y="33070"/>
                </a:lnTo>
                <a:lnTo>
                  <a:pt x="88650" y="32930"/>
                </a:lnTo>
                <a:lnTo>
                  <a:pt x="88930" y="32980"/>
                </a:lnTo>
                <a:lnTo>
                  <a:pt x="89250" y="33000"/>
                </a:lnTo>
                <a:lnTo>
                  <a:pt x="89250" y="33150"/>
                </a:lnTo>
                <a:lnTo>
                  <a:pt x="89110" y="33370"/>
                </a:lnTo>
                <a:lnTo>
                  <a:pt x="88700" y="33500"/>
                </a:lnTo>
                <a:lnTo>
                  <a:pt x="88550" y="33580"/>
                </a:lnTo>
                <a:lnTo>
                  <a:pt x="88530" y="33680"/>
                </a:lnTo>
                <a:lnTo>
                  <a:pt x="88570" y="33760"/>
                </a:lnTo>
                <a:lnTo>
                  <a:pt x="88640" y="34020"/>
                </a:lnTo>
                <a:lnTo>
                  <a:pt x="88630" y="34310"/>
                </a:lnTo>
                <a:lnTo>
                  <a:pt x="88570" y="34490"/>
                </a:lnTo>
                <a:lnTo>
                  <a:pt x="88550" y="34690"/>
                </a:lnTo>
                <a:lnTo>
                  <a:pt x="88710" y="34830"/>
                </a:lnTo>
                <a:lnTo>
                  <a:pt x="88890" y="34670"/>
                </a:lnTo>
                <a:lnTo>
                  <a:pt x="89050" y="34680"/>
                </a:lnTo>
                <a:lnTo>
                  <a:pt x="89120" y="34870"/>
                </a:lnTo>
                <a:lnTo>
                  <a:pt x="88930" y="35210"/>
                </a:lnTo>
                <a:lnTo>
                  <a:pt x="88660" y="35470"/>
                </a:lnTo>
                <a:lnTo>
                  <a:pt x="88290" y="36170"/>
                </a:lnTo>
                <a:lnTo>
                  <a:pt x="87890" y="37580"/>
                </a:lnTo>
                <a:lnTo>
                  <a:pt x="87600" y="37970"/>
                </a:lnTo>
                <a:lnTo>
                  <a:pt x="87300" y="37780"/>
                </a:lnTo>
                <a:lnTo>
                  <a:pt x="87020" y="37550"/>
                </a:lnTo>
                <a:lnTo>
                  <a:pt x="86760" y="37270"/>
                </a:lnTo>
                <a:lnTo>
                  <a:pt x="86510" y="37200"/>
                </a:lnTo>
                <a:lnTo>
                  <a:pt x="86430" y="37270"/>
                </a:lnTo>
                <a:lnTo>
                  <a:pt x="86510" y="37480"/>
                </a:lnTo>
                <a:lnTo>
                  <a:pt x="86510" y="37830"/>
                </a:lnTo>
                <a:lnTo>
                  <a:pt x="86480" y="38030"/>
                </a:lnTo>
                <a:lnTo>
                  <a:pt x="86330" y="38200"/>
                </a:lnTo>
                <a:lnTo>
                  <a:pt x="86300" y="38310"/>
                </a:lnTo>
                <a:lnTo>
                  <a:pt x="86250" y="38410"/>
                </a:lnTo>
                <a:lnTo>
                  <a:pt x="86160" y="38480"/>
                </a:lnTo>
                <a:lnTo>
                  <a:pt x="86050" y="38530"/>
                </a:lnTo>
                <a:lnTo>
                  <a:pt x="85890" y="38690"/>
                </a:lnTo>
                <a:lnTo>
                  <a:pt x="85720" y="38830"/>
                </a:lnTo>
                <a:lnTo>
                  <a:pt x="85530" y="38920"/>
                </a:lnTo>
                <a:lnTo>
                  <a:pt x="85330" y="38940"/>
                </a:lnTo>
                <a:lnTo>
                  <a:pt x="85160" y="39020"/>
                </a:lnTo>
                <a:lnTo>
                  <a:pt x="85090" y="39160"/>
                </a:lnTo>
                <a:lnTo>
                  <a:pt x="85140" y="39320"/>
                </a:lnTo>
                <a:lnTo>
                  <a:pt x="85110" y="39640"/>
                </a:lnTo>
                <a:lnTo>
                  <a:pt x="84970" y="39930"/>
                </a:lnTo>
                <a:lnTo>
                  <a:pt x="84700" y="40180"/>
                </a:lnTo>
                <a:lnTo>
                  <a:pt x="83840" y="40530"/>
                </a:lnTo>
                <a:lnTo>
                  <a:pt x="83370" y="40870"/>
                </a:lnTo>
                <a:lnTo>
                  <a:pt x="83380" y="41160"/>
                </a:lnTo>
                <a:lnTo>
                  <a:pt x="83450" y="41480"/>
                </a:lnTo>
                <a:lnTo>
                  <a:pt x="82930" y="42050"/>
                </a:lnTo>
                <a:lnTo>
                  <a:pt x="82870" y="42130"/>
                </a:lnTo>
                <a:lnTo>
                  <a:pt x="82820" y="42230"/>
                </a:lnTo>
                <a:lnTo>
                  <a:pt x="82480" y="42350"/>
                </a:lnTo>
                <a:lnTo>
                  <a:pt x="82380" y="42520"/>
                </a:lnTo>
                <a:lnTo>
                  <a:pt x="82250" y="42590"/>
                </a:lnTo>
                <a:lnTo>
                  <a:pt x="82190" y="42560"/>
                </a:lnTo>
                <a:lnTo>
                  <a:pt x="82110" y="42590"/>
                </a:lnTo>
                <a:lnTo>
                  <a:pt x="81970" y="42690"/>
                </a:lnTo>
                <a:lnTo>
                  <a:pt x="81850" y="42830"/>
                </a:lnTo>
                <a:lnTo>
                  <a:pt x="81800" y="42970"/>
                </a:lnTo>
                <a:lnTo>
                  <a:pt x="81740" y="43090"/>
                </a:lnTo>
                <a:lnTo>
                  <a:pt x="81650" y="43220"/>
                </a:lnTo>
                <a:lnTo>
                  <a:pt x="81530" y="43350"/>
                </a:lnTo>
                <a:lnTo>
                  <a:pt x="81350" y="43340"/>
                </a:lnTo>
                <a:lnTo>
                  <a:pt x="81160" y="43300"/>
                </a:lnTo>
                <a:lnTo>
                  <a:pt x="80750" y="43060"/>
                </a:lnTo>
                <a:lnTo>
                  <a:pt x="80150" y="43220"/>
                </a:lnTo>
                <a:lnTo>
                  <a:pt x="79970" y="43320"/>
                </a:lnTo>
                <a:lnTo>
                  <a:pt x="79760" y="43470"/>
                </a:lnTo>
                <a:lnTo>
                  <a:pt x="79620" y="43680"/>
                </a:lnTo>
                <a:lnTo>
                  <a:pt x="79630" y="44140"/>
                </a:lnTo>
                <a:lnTo>
                  <a:pt x="79580" y="44220"/>
                </a:lnTo>
                <a:lnTo>
                  <a:pt x="79540" y="44320"/>
                </a:lnTo>
                <a:lnTo>
                  <a:pt x="79570" y="44610"/>
                </a:lnTo>
                <a:lnTo>
                  <a:pt x="79540" y="44660"/>
                </a:lnTo>
                <a:lnTo>
                  <a:pt x="79490" y="44690"/>
                </a:lnTo>
                <a:lnTo>
                  <a:pt x="79360" y="44660"/>
                </a:lnTo>
                <a:lnTo>
                  <a:pt x="78970" y="44490"/>
                </a:lnTo>
                <a:lnTo>
                  <a:pt x="78680" y="44370"/>
                </a:lnTo>
                <a:lnTo>
                  <a:pt x="78460" y="44270"/>
                </a:lnTo>
                <a:lnTo>
                  <a:pt x="78330" y="44270"/>
                </a:lnTo>
                <a:lnTo>
                  <a:pt x="78280" y="44380"/>
                </a:lnTo>
                <a:lnTo>
                  <a:pt x="78240" y="44510"/>
                </a:lnTo>
                <a:lnTo>
                  <a:pt x="78070" y="44960"/>
                </a:lnTo>
                <a:lnTo>
                  <a:pt x="77880" y="45310"/>
                </a:lnTo>
                <a:lnTo>
                  <a:pt x="77790" y="45740"/>
                </a:lnTo>
                <a:lnTo>
                  <a:pt x="77800" y="45930"/>
                </a:lnTo>
                <a:lnTo>
                  <a:pt x="77740" y="45980"/>
                </a:lnTo>
                <a:lnTo>
                  <a:pt x="77650" y="46010"/>
                </a:lnTo>
                <a:lnTo>
                  <a:pt x="77500" y="45990"/>
                </a:lnTo>
                <a:lnTo>
                  <a:pt x="77390" y="45920"/>
                </a:lnTo>
                <a:lnTo>
                  <a:pt x="77030" y="45670"/>
                </a:lnTo>
                <a:lnTo>
                  <a:pt x="76760" y="45180"/>
                </a:lnTo>
                <a:lnTo>
                  <a:pt x="76470" y="45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Gisborne District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82870" y="42130"/>
                </a:moveTo>
                <a:lnTo>
                  <a:pt x="82930" y="42050"/>
                </a:lnTo>
                <a:lnTo>
                  <a:pt x="83450" y="41480"/>
                </a:lnTo>
                <a:lnTo>
                  <a:pt x="83380" y="41160"/>
                </a:lnTo>
                <a:lnTo>
                  <a:pt x="83370" y="40870"/>
                </a:lnTo>
                <a:lnTo>
                  <a:pt x="83840" y="40530"/>
                </a:lnTo>
                <a:lnTo>
                  <a:pt x="84700" y="40180"/>
                </a:lnTo>
                <a:lnTo>
                  <a:pt x="84970" y="39930"/>
                </a:lnTo>
                <a:lnTo>
                  <a:pt x="85110" y="39640"/>
                </a:lnTo>
                <a:lnTo>
                  <a:pt x="85140" y="39320"/>
                </a:lnTo>
                <a:lnTo>
                  <a:pt x="85090" y="39160"/>
                </a:lnTo>
                <a:lnTo>
                  <a:pt x="85160" y="39020"/>
                </a:lnTo>
                <a:lnTo>
                  <a:pt x="85330" y="38940"/>
                </a:lnTo>
                <a:lnTo>
                  <a:pt x="85530" y="38920"/>
                </a:lnTo>
                <a:lnTo>
                  <a:pt x="85720" y="38830"/>
                </a:lnTo>
                <a:lnTo>
                  <a:pt x="85890" y="38690"/>
                </a:lnTo>
                <a:lnTo>
                  <a:pt x="86050" y="38530"/>
                </a:lnTo>
                <a:lnTo>
                  <a:pt x="86160" y="38480"/>
                </a:lnTo>
                <a:lnTo>
                  <a:pt x="86250" y="38410"/>
                </a:lnTo>
                <a:lnTo>
                  <a:pt x="86300" y="38310"/>
                </a:lnTo>
                <a:lnTo>
                  <a:pt x="86330" y="38200"/>
                </a:lnTo>
                <a:lnTo>
                  <a:pt x="86480" y="38030"/>
                </a:lnTo>
                <a:lnTo>
                  <a:pt x="86510" y="37830"/>
                </a:lnTo>
                <a:lnTo>
                  <a:pt x="86510" y="37480"/>
                </a:lnTo>
                <a:lnTo>
                  <a:pt x="86430" y="37270"/>
                </a:lnTo>
                <a:lnTo>
                  <a:pt x="86510" y="37200"/>
                </a:lnTo>
                <a:lnTo>
                  <a:pt x="86760" y="37270"/>
                </a:lnTo>
                <a:lnTo>
                  <a:pt x="87020" y="37550"/>
                </a:lnTo>
                <a:lnTo>
                  <a:pt x="87300" y="37780"/>
                </a:lnTo>
                <a:lnTo>
                  <a:pt x="87600" y="37970"/>
                </a:lnTo>
                <a:lnTo>
                  <a:pt x="87890" y="37580"/>
                </a:lnTo>
                <a:lnTo>
                  <a:pt x="88290" y="36170"/>
                </a:lnTo>
                <a:lnTo>
                  <a:pt x="88660" y="35470"/>
                </a:lnTo>
                <a:lnTo>
                  <a:pt x="88930" y="35210"/>
                </a:lnTo>
                <a:lnTo>
                  <a:pt x="89120" y="34870"/>
                </a:lnTo>
                <a:lnTo>
                  <a:pt x="89050" y="34680"/>
                </a:lnTo>
                <a:lnTo>
                  <a:pt x="88890" y="34670"/>
                </a:lnTo>
                <a:lnTo>
                  <a:pt x="88710" y="34830"/>
                </a:lnTo>
                <a:lnTo>
                  <a:pt x="88550" y="34690"/>
                </a:lnTo>
                <a:lnTo>
                  <a:pt x="88570" y="34490"/>
                </a:lnTo>
                <a:lnTo>
                  <a:pt x="88630" y="34310"/>
                </a:lnTo>
                <a:lnTo>
                  <a:pt x="88640" y="34020"/>
                </a:lnTo>
                <a:lnTo>
                  <a:pt x="88570" y="33760"/>
                </a:lnTo>
                <a:lnTo>
                  <a:pt x="88530" y="33680"/>
                </a:lnTo>
                <a:lnTo>
                  <a:pt x="88550" y="33580"/>
                </a:lnTo>
                <a:lnTo>
                  <a:pt x="88700" y="33500"/>
                </a:lnTo>
                <a:lnTo>
                  <a:pt x="89110" y="33370"/>
                </a:lnTo>
                <a:lnTo>
                  <a:pt x="89250" y="33150"/>
                </a:lnTo>
                <a:lnTo>
                  <a:pt x="89250" y="33000"/>
                </a:lnTo>
                <a:lnTo>
                  <a:pt x="90660" y="33070"/>
                </a:lnTo>
                <a:lnTo>
                  <a:pt x="90830" y="33120"/>
                </a:lnTo>
                <a:lnTo>
                  <a:pt x="90920" y="33200"/>
                </a:lnTo>
                <a:lnTo>
                  <a:pt x="90820" y="33290"/>
                </a:lnTo>
                <a:lnTo>
                  <a:pt x="90820" y="33350"/>
                </a:lnTo>
                <a:lnTo>
                  <a:pt x="90910" y="33390"/>
                </a:lnTo>
                <a:lnTo>
                  <a:pt x="91040" y="33530"/>
                </a:lnTo>
                <a:lnTo>
                  <a:pt x="91110" y="33600"/>
                </a:lnTo>
                <a:lnTo>
                  <a:pt x="91230" y="33640"/>
                </a:lnTo>
                <a:lnTo>
                  <a:pt x="91350" y="33660"/>
                </a:lnTo>
                <a:lnTo>
                  <a:pt x="91600" y="33660"/>
                </a:lnTo>
                <a:lnTo>
                  <a:pt x="91690" y="33680"/>
                </a:lnTo>
                <a:lnTo>
                  <a:pt x="91820" y="33810"/>
                </a:lnTo>
                <a:lnTo>
                  <a:pt x="91920" y="33840"/>
                </a:lnTo>
                <a:lnTo>
                  <a:pt x="92130" y="33830"/>
                </a:lnTo>
                <a:lnTo>
                  <a:pt x="92220" y="33850"/>
                </a:lnTo>
                <a:lnTo>
                  <a:pt x="92320" y="33900"/>
                </a:lnTo>
                <a:lnTo>
                  <a:pt x="92440" y="33990"/>
                </a:lnTo>
                <a:lnTo>
                  <a:pt x="92590" y="34150"/>
                </a:lnTo>
                <a:lnTo>
                  <a:pt x="92700" y="34330"/>
                </a:lnTo>
                <a:lnTo>
                  <a:pt x="92690" y="34480"/>
                </a:lnTo>
                <a:lnTo>
                  <a:pt x="92630" y="34560"/>
                </a:lnTo>
                <a:lnTo>
                  <a:pt x="92490" y="34790"/>
                </a:lnTo>
                <a:lnTo>
                  <a:pt x="92230" y="35070"/>
                </a:lnTo>
                <a:lnTo>
                  <a:pt x="92090" y="35480"/>
                </a:lnTo>
                <a:lnTo>
                  <a:pt x="91990" y="35700"/>
                </a:lnTo>
                <a:lnTo>
                  <a:pt x="91730" y="35880"/>
                </a:lnTo>
                <a:lnTo>
                  <a:pt x="91630" y="36080"/>
                </a:lnTo>
                <a:lnTo>
                  <a:pt x="91430" y="36640"/>
                </a:lnTo>
                <a:lnTo>
                  <a:pt x="91360" y="36780"/>
                </a:lnTo>
                <a:lnTo>
                  <a:pt x="91240" y="36930"/>
                </a:lnTo>
                <a:lnTo>
                  <a:pt x="91190" y="37020"/>
                </a:lnTo>
                <a:lnTo>
                  <a:pt x="91160" y="37120"/>
                </a:lnTo>
                <a:lnTo>
                  <a:pt x="91220" y="37330"/>
                </a:lnTo>
                <a:lnTo>
                  <a:pt x="91320" y="37520"/>
                </a:lnTo>
                <a:lnTo>
                  <a:pt x="91390" y="37710"/>
                </a:lnTo>
                <a:lnTo>
                  <a:pt x="91360" y="37950"/>
                </a:lnTo>
                <a:lnTo>
                  <a:pt x="91240" y="38070"/>
                </a:lnTo>
                <a:lnTo>
                  <a:pt x="91100" y="38170"/>
                </a:lnTo>
                <a:lnTo>
                  <a:pt x="91030" y="38310"/>
                </a:lnTo>
                <a:lnTo>
                  <a:pt x="91210" y="38690"/>
                </a:lnTo>
                <a:lnTo>
                  <a:pt x="91180" y="38870"/>
                </a:lnTo>
                <a:lnTo>
                  <a:pt x="91100" y="39050"/>
                </a:lnTo>
                <a:lnTo>
                  <a:pt x="90990" y="39210"/>
                </a:lnTo>
                <a:lnTo>
                  <a:pt x="90950" y="39390"/>
                </a:lnTo>
                <a:lnTo>
                  <a:pt x="91050" y="39570"/>
                </a:lnTo>
                <a:lnTo>
                  <a:pt x="91190" y="39730"/>
                </a:lnTo>
                <a:lnTo>
                  <a:pt x="91260" y="39850"/>
                </a:lnTo>
                <a:lnTo>
                  <a:pt x="91240" y="39950"/>
                </a:lnTo>
                <a:lnTo>
                  <a:pt x="91180" y="40040"/>
                </a:lnTo>
                <a:lnTo>
                  <a:pt x="91060" y="40160"/>
                </a:lnTo>
                <a:lnTo>
                  <a:pt x="91030" y="40270"/>
                </a:lnTo>
                <a:lnTo>
                  <a:pt x="91010" y="40470"/>
                </a:lnTo>
                <a:lnTo>
                  <a:pt x="90970" y="40590"/>
                </a:lnTo>
                <a:lnTo>
                  <a:pt x="91050" y="40620"/>
                </a:lnTo>
                <a:lnTo>
                  <a:pt x="91130" y="40690"/>
                </a:lnTo>
                <a:lnTo>
                  <a:pt x="91170" y="40780"/>
                </a:lnTo>
                <a:lnTo>
                  <a:pt x="91160" y="40910"/>
                </a:lnTo>
                <a:lnTo>
                  <a:pt x="91110" y="40980"/>
                </a:lnTo>
                <a:lnTo>
                  <a:pt x="90850" y="41120"/>
                </a:lnTo>
                <a:lnTo>
                  <a:pt x="90820" y="41200"/>
                </a:lnTo>
                <a:lnTo>
                  <a:pt x="90820" y="41790"/>
                </a:lnTo>
                <a:lnTo>
                  <a:pt x="90780" y="41860"/>
                </a:lnTo>
                <a:lnTo>
                  <a:pt x="89990" y="42750"/>
                </a:lnTo>
                <a:lnTo>
                  <a:pt x="89270" y="43390"/>
                </a:lnTo>
                <a:lnTo>
                  <a:pt x="89140" y="43460"/>
                </a:lnTo>
                <a:lnTo>
                  <a:pt x="88870" y="43200"/>
                </a:lnTo>
                <a:lnTo>
                  <a:pt x="88690" y="43160"/>
                </a:lnTo>
                <a:lnTo>
                  <a:pt x="88510" y="43200"/>
                </a:lnTo>
                <a:lnTo>
                  <a:pt x="88360" y="43310"/>
                </a:lnTo>
                <a:lnTo>
                  <a:pt x="88300" y="43340"/>
                </a:lnTo>
                <a:lnTo>
                  <a:pt x="88250" y="43320"/>
                </a:lnTo>
                <a:lnTo>
                  <a:pt x="88230" y="43330"/>
                </a:lnTo>
                <a:lnTo>
                  <a:pt x="88220" y="43440"/>
                </a:lnTo>
                <a:lnTo>
                  <a:pt x="88220" y="43480"/>
                </a:lnTo>
                <a:lnTo>
                  <a:pt x="88240" y="43580"/>
                </a:lnTo>
                <a:lnTo>
                  <a:pt x="88260" y="43620"/>
                </a:lnTo>
                <a:lnTo>
                  <a:pt x="88390" y="43760"/>
                </a:lnTo>
                <a:lnTo>
                  <a:pt x="88450" y="43860"/>
                </a:lnTo>
                <a:lnTo>
                  <a:pt x="88430" y="43970"/>
                </a:lnTo>
                <a:lnTo>
                  <a:pt x="88310" y="44190"/>
                </a:lnTo>
                <a:lnTo>
                  <a:pt x="88270" y="44390"/>
                </a:lnTo>
                <a:lnTo>
                  <a:pt x="88260" y="44870"/>
                </a:lnTo>
                <a:lnTo>
                  <a:pt x="88180" y="45400"/>
                </a:lnTo>
                <a:lnTo>
                  <a:pt x="88090" y="45670"/>
                </a:lnTo>
                <a:lnTo>
                  <a:pt x="87750" y="45500"/>
                </a:lnTo>
                <a:lnTo>
                  <a:pt x="87540" y="45260"/>
                </a:lnTo>
                <a:lnTo>
                  <a:pt x="86560" y="44900"/>
                </a:lnTo>
                <a:lnTo>
                  <a:pt x="85560" y="44090"/>
                </a:lnTo>
                <a:lnTo>
                  <a:pt x="85300" y="43640"/>
                </a:lnTo>
                <a:lnTo>
                  <a:pt x="84890" y="43010"/>
                </a:lnTo>
                <a:lnTo>
                  <a:pt x="84600" y="42810"/>
                </a:lnTo>
                <a:lnTo>
                  <a:pt x="82870" y="42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Hawke's Bay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75170" y="47190"/>
                </a:moveTo>
                <a:lnTo>
                  <a:pt x="75340" y="46950"/>
                </a:lnTo>
                <a:lnTo>
                  <a:pt x="75740" y="46350"/>
                </a:lnTo>
                <a:lnTo>
                  <a:pt x="76110" y="45910"/>
                </a:lnTo>
                <a:lnTo>
                  <a:pt x="76470" y="45180"/>
                </a:lnTo>
                <a:lnTo>
                  <a:pt x="76760" y="45180"/>
                </a:lnTo>
                <a:lnTo>
                  <a:pt x="77030" y="45670"/>
                </a:lnTo>
                <a:lnTo>
                  <a:pt x="77390" y="45920"/>
                </a:lnTo>
                <a:lnTo>
                  <a:pt x="77500" y="45990"/>
                </a:lnTo>
                <a:lnTo>
                  <a:pt x="77650" y="46010"/>
                </a:lnTo>
                <a:lnTo>
                  <a:pt x="77740" y="45980"/>
                </a:lnTo>
                <a:lnTo>
                  <a:pt x="77800" y="45930"/>
                </a:lnTo>
                <a:lnTo>
                  <a:pt x="77790" y="45740"/>
                </a:lnTo>
                <a:lnTo>
                  <a:pt x="77880" y="45310"/>
                </a:lnTo>
                <a:lnTo>
                  <a:pt x="78070" y="44960"/>
                </a:lnTo>
                <a:lnTo>
                  <a:pt x="78240" y="44510"/>
                </a:lnTo>
                <a:lnTo>
                  <a:pt x="78280" y="44380"/>
                </a:lnTo>
                <a:lnTo>
                  <a:pt x="78330" y="44270"/>
                </a:lnTo>
                <a:lnTo>
                  <a:pt x="78460" y="44270"/>
                </a:lnTo>
                <a:lnTo>
                  <a:pt x="78680" y="44370"/>
                </a:lnTo>
                <a:lnTo>
                  <a:pt x="78970" y="44490"/>
                </a:lnTo>
                <a:lnTo>
                  <a:pt x="79360" y="44660"/>
                </a:lnTo>
                <a:lnTo>
                  <a:pt x="79490" y="44690"/>
                </a:lnTo>
                <a:lnTo>
                  <a:pt x="79540" y="44660"/>
                </a:lnTo>
                <a:lnTo>
                  <a:pt x="79570" y="44610"/>
                </a:lnTo>
                <a:lnTo>
                  <a:pt x="79540" y="44320"/>
                </a:lnTo>
                <a:lnTo>
                  <a:pt x="79580" y="44220"/>
                </a:lnTo>
                <a:lnTo>
                  <a:pt x="79630" y="44140"/>
                </a:lnTo>
                <a:lnTo>
                  <a:pt x="79620" y="43680"/>
                </a:lnTo>
                <a:lnTo>
                  <a:pt x="79760" y="43470"/>
                </a:lnTo>
                <a:lnTo>
                  <a:pt x="79970" y="43320"/>
                </a:lnTo>
                <a:lnTo>
                  <a:pt x="80150" y="43220"/>
                </a:lnTo>
                <a:lnTo>
                  <a:pt x="80750" y="43060"/>
                </a:lnTo>
                <a:lnTo>
                  <a:pt x="81160" y="43300"/>
                </a:lnTo>
                <a:lnTo>
                  <a:pt x="81350" y="43340"/>
                </a:lnTo>
                <a:lnTo>
                  <a:pt x="81530" y="43350"/>
                </a:lnTo>
                <a:lnTo>
                  <a:pt x="81650" y="43220"/>
                </a:lnTo>
                <a:lnTo>
                  <a:pt x="81740" y="43090"/>
                </a:lnTo>
                <a:lnTo>
                  <a:pt x="81800" y="42970"/>
                </a:lnTo>
                <a:lnTo>
                  <a:pt x="81850" y="42830"/>
                </a:lnTo>
                <a:lnTo>
                  <a:pt x="81970" y="42690"/>
                </a:lnTo>
                <a:lnTo>
                  <a:pt x="82110" y="42590"/>
                </a:lnTo>
                <a:lnTo>
                  <a:pt x="82190" y="42560"/>
                </a:lnTo>
                <a:lnTo>
                  <a:pt x="82250" y="42590"/>
                </a:lnTo>
                <a:lnTo>
                  <a:pt x="82380" y="42520"/>
                </a:lnTo>
                <a:lnTo>
                  <a:pt x="82480" y="42350"/>
                </a:lnTo>
                <a:lnTo>
                  <a:pt x="82820" y="42230"/>
                </a:lnTo>
                <a:lnTo>
                  <a:pt x="82870" y="42130"/>
                </a:lnTo>
                <a:lnTo>
                  <a:pt x="84600" y="42810"/>
                </a:lnTo>
                <a:lnTo>
                  <a:pt x="84890" y="43010"/>
                </a:lnTo>
                <a:lnTo>
                  <a:pt x="85300" y="43640"/>
                </a:lnTo>
                <a:lnTo>
                  <a:pt x="85560" y="44090"/>
                </a:lnTo>
                <a:lnTo>
                  <a:pt x="86560" y="44900"/>
                </a:lnTo>
                <a:lnTo>
                  <a:pt x="87540" y="45260"/>
                </a:lnTo>
                <a:lnTo>
                  <a:pt x="87750" y="45500"/>
                </a:lnTo>
                <a:lnTo>
                  <a:pt x="88090" y="45670"/>
                </a:lnTo>
                <a:lnTo>
                  <a:pt x="88070" y="46020"/>
                </a:lnTo>
                <a:lnTo>
                  <a:pt x="88020" y="46180"/>
                </a:lnTo>
                <a:lnTo>
                  <a:pt x="88080" y="46360"/>
                </a:lnTo>
                <a:lnTo>
                  <a:pt x="88020" y="46490"/>
                </a:lnTo>
                <a:lnTo>
                  <a:pt x="87930" y="46620"/>
                </a:lnTo>
                <a:lnTo>
                  <a:pt x="87880" y="46800"/>
                </a:lnTo>
                <a:lnTo>
                  <a:pt x="88370" y="46860"/>
                </a:lnTo>
                <a:lnTo>
                  <a:pt x="88600" y="46980"/>
                </a:lnTo>
                <a:lnTo>
                  <a:pt x="88700" y="47210"/>
                </a:lnTo>
                <a:lnTo>
                  <a:pt x="88310" y="47600"/>
                </a:lnTo>
                <a:lnTo>
                  <a:pt x="88140" y="48060"/>
                </a:lnTo>
                <a:lnTo>
                  <a:pt x="88080" y="48350"/>
                </a:lnTo>
                <a:lnTo>
                  <a:pt x="88000" y="48460"/>
                </a:lnTo>
                <a:lnTo>
                  <a:pt x="87880" y="48550"/>
                </a:lnTo>
                <a:lnTo>
                  <a:pt x="87780" y="48670"/>
                </a:lnTo>
                <a:lnTo>
                  <a:pt x="87580" y="48110"/>
                </a:lnTo>
                <a:lnTo>
                  <a:pt x="87530" y="47820"/>
                </a:lnTo>
                <a:lnTo>
                  <a:pt x="87540" y="47550"/>
                </a:lnTo>
                <a:lnTo>
                  <a:pt x="87570" y="47400"/>
                </a:lnTo>
                <a:lnTo>
                  <a:pt x="87630" y="47250"/>
                </a:lnTo>
                <a:lnTo>
                  <a:pt x="87690" y="47120"/>
                </a:lnTo>
                <a:lnTo>
                  <a:pt x="87750" y="47020"/>
                </a:lnTo>
                <a:lnTo>
                  <a:pt x="87760" y="46910"/>
                </a:lnTo>
                <a:lnTo>
                  <a:pt x="87660" y="46840"/>
                </a:lnTo>
                <a:lnTo>
                  <a:pt x="87530" y="46850"/>
                </a:lnTo>
                <a:lnTo>
                  <a:pt x="87440" y="46990"/>
                </a:lnTo>
                <a:lnTo>
                  <a:pt x="87360" y="46950"/>
                </a:lnTo>
                <a:lnTo>
                  <a:pt x="87150" y="46800"/>
                </a:lnTo>
                <a:lnTo>
                  <a:pt x="87040" y="46760"/>
                </a:lnTo>
                <a:lnTo>
                  <a:pt x="85920" y="46710"/>
                </a:lnTo>
                <a:lnTo>
                  <a:pt x="84780" y="46680"/>
                </a:lnTo>
                <a:lnTo>
                  <a:pt x="84690" y="46640"/>
                </a:lnTo>
                <a:lnTo>
                  <a:pt x="84630" y="46580"/>
                </a:lnTo>
                <a:lnTo>
                  <a:pt x="84560" y="46560"/>
                </a:lnTo>
                <a:lnTo>
                  <a:pt x="84380" y="46730"/>
                </a:lnTo>
                <a:lnTo>
                  <a:pt x="83070" y="47370"/>
                </a:lnTo>
                <a:lnTo>
                  <a:pt x="82110" y="47840"/>
                </a:lnTo>
                <a:lnTo>
                  <a:pt x="82020" y="47950"/>
                </a:lnTo>
                <a:lnTo>
                  <a:pt x="81990" y="48150"/>
                </a:lnTo>
                <a:lnTo>
                  <a:pt x="81920" y="48350"/>
                </a:lnTo>
                <a:lnTo>
                  <a:pt x="81820" y="48530"/>
                </a:lnTo>
                <a:lnTo>
                  <a:pt x="81650" y="48760"/>
                </a:lnTo>
                <a:lnTo>
                  <a:pt x="81390" y="49040"/>
                </a:lnTo>
                <a:lnTo>
                  <a:pt x="81230" y="49170"/>
                </a:lnTo>
                <a:lnTo>
                  <a:pt x="81210" y="49200"/>
                </a:lnTo>
                <a:lnTo>
                  <a:pt x="81130" y="49450"/>
                </a:lnTo>
                <a:lnTo>
                  <a:pt x="81040" y="49570"/>
                </a:lnTo>
                <a:lnTo>
                  <a:pt x="80990" y="49670"/>
                </a:lnTo>
                <a:lnTo>
                  <a:pt x="80970" y="49790"/>
                </a:lnTo>
                <a:lnTo>
                  <a:pt x="80960" y="49950"/>
                </a:lnTo>
                <a:lnTo>
                  <a:pt x="80980" y="50100"/>
                </a:lnTo>
                <a:lnTo>
                  <a:pt x="81050" y="50180"/>
                </a:lnTo>
                <a:lnTo>
                  <a:pt x="81130" y="50250"/>
                </a:lnTo>
                <a:lnTo>
                  <a:pt x="81210" y="50350"/>
                </a:lnTo>
                <a:lnTo>
                  <a:pt x="81260" y="50540"/>
                </a:lnTo>
                <a:lnTo>
                  <a:pt x="81300" y="51390"/>
                </a:lnTo>
                <a:lnTo>
                  <a:pt x="81320" y="51570"/>
                </a:lnTo>
                <a:lnTo>
                  <a:pt x="81370" y="51720"/>
                </a:lnTo>
                <a:lnTo>
                  <a:pt x="81410" y="51720"/>
                </a:lnTo>
                <a:lnTo>
                  <a:pt x="81460" y="51770"/>
                </a:lnTo>
                <a:lnTo>
                  <a:pt x="81570" y="51830"/>
                </a:lnTo>
                <a:lnTo>
                  <a:pt x="81760" y="51980"/>
                </a:lnTo>
                <a:lnTo>
                  <a:pt x="81810" y="52020"/>
                </a:lnTo>
                <a:lnTo>
                  <a:pt x="81900" y="52080"/>
                </a:lnTo>
                <a:lnTo>
                  <a:pt x="82020" y="52090"/>
                </a:lnTo>
                <a:lnTo>
                  <a:pt x="82260" y="52060"/>
                </a:lnTo>
                <a:lnTo>
                  <a:pt x="82490" y="52110"/>
                </a:lnTo>
                <a:lnTo>
                  <a:pt x="82460" y="52240"/>
                </a:lnTo>
                <a:lnTo>
                  <a:pt x="82340" y="52420"/>
                </a:lnTo>
                <a:lnTo>
                  <a:pt x="82260" y="52650"/>
                </a:lnTo>
                <a:lnTo>
                  <a:pt x="82230" y="52720"/>
                </a:lnTo>
                <a:lnTo>
                  <a:pt x="82150" y="52790"/>
                </a:lnTo>
                <a:lnTo>
                  <a:pt x="82070" y="52840"/>
                </a:lnTo>
                <a:lnTo>
                  <a:pt x="81900" y="52910"/>
                </a:lnTo>
                <a:lnTo>
                  <a:pt x="81850" y="53010"/>
                </a:lnTo>
                <a:lnTo>
                  <a:pt x="81690" y="53620"/>
                </a:lnTo>
                <a:lnTo>
                  <a:pt x="81690" y="53660"/>
                </a:lnTo>
                <a:lnTo>
                  <a:pt x="81700" y="53700"/>
                </a:lnTo>
                <a:lnTo>
                  <a:pt x="81700" y="53750"/>
                </a:lnTo>
                <a:lnTo>
                  <a:pt x="81690" y="53820"/>
                </a:lnTo>
                <a:lnTo>
                  <a:pt x="81660" y="53840"/>
                </a:lnTo>
                <a:lnTo>
                  <a:pt x="81550" y="53880"/>
                </a:lnTo>
                <a:lnTo>
                  <a:pt x="81510" y="53910"/>
                </a:lnTo>
                <a:lnTo>
                  <a:pt x="81420" y="54090"/>
                </a:lnTo>
                <a:lnTo>
                  <a:pt x="81180" y="54900"/>
                </a:lnTo>
                <a:lnTo>
                  <a:pt x="81030" y="55270"/>
                </a:lnTo>
                <a:lnTo>
                  <a:pt x="80940" y="55430"/>
                </a:lnTo>
                <a:lnTo>
                  <a:pt x="80910" y="55510"/>
                </a:lnTo>
                <a:lnTo>
                  <a:pt x="80900" y="55630"/>
                </a:lnTo>
                <a:lnTo>
                  <a:pt x="80910" y="55870"/>
                </a:lnTo>
                <a:lnTo>
                  <a:pt x="80910" y="55930"/>
                </a:lnTo>
                <a:lnTo>
                  <a:pt x="80890" y="55970"/>
                </a:lnTo>
                <a:lnTo>
                  <a:pt x="80800" y="56110"/>
                </a:lnTo>
                <a:lnTo>
                  <a:pt x="80780" y="56150"/>
                </a:lnTo>
                <a:lnTo>
                  <a:pt x="80670" y="56470"/>
                </a:lnTo>
                <a:lnTo>
                  <a:pt x="80500" y="56810"/>
                </a:lnTo>
                <a:lnTo>
                  <a:pt x="80210" y="57230"/>
                </a:lnTo>
                <a:lnTo>
                  <a:pt x="79910" y="57520"/>
                </a:lnTo>
                <a:lnTo>
                  <a:pt x="79850" y="57540"/>
                </a:lnTo>
                <a:lnTo>
                  <a:pt x="79780" y="57510"/>
                </a:lnTo>
                <a:lnTo>
                  <a:pt x="79720" y="57440"/>
                </a:lnTo>
                <a:lnTo>
                  <a:pt x="79660" y="57400"/>
                </a:lnTo>
                <a:lnTo>
                  <a:pt x="79580" y="57450"/>
                </a:lnTo>
                <a:lnTo>
                  <a:pt x="79400" y="57710"/>
                </a:lnTo>
                <a:lnTo>
                  <a:pt x="79340" y="57860"/>
                </a:lnTo>
                <a:lnTo>
                  <a:pt x="79310" y="58050"/>
                </a:lnTo>
                <a:lnTo>
                  <a:pt x="79360" y="57970"/>
                </a:lnTo>
                <a:lnTo>
                  <a:pt x="79420" y="57900"/>
                </a:lnTo>
                <a:lnTo>
                  <a:pt x="79480" y="57860"/>
                </a:lnTo>
                <a:lnTo>
                  <a:pt x="79550" y="57850"/>
                </a:lnTo>
                <a:lnTo>
                  <a:pt x="79100" y="58780"/>
                </a:lnTo>
                <a:lnTo>
                  <a:pt x="79030" y="59370"/>
                </a:lnTo>
                <a:lnTo>
                  <a:pt x="78750" y="59110"/>
                </a:lnTo>
                <a:lnTo>
                  <a:pt x="78540" y="59000"/>
                </a:lnTo>
                <a:lnTo>
                  <a:pt x="77790" y="58930"/>
                </a:lnTo>
                <a:lnTo>
                  <a:pt x="77540" y="58760"/>
                </a:lnTo>
                <a:lnTo>
                  <a:pt x="77330" y="58520"/>
                </a:lnTo>
                <a:lnTo>
                  <a:pt x="77350" y="58240"/>
                </a:lnTo>
                <a:lnTo>
                  <a:pt x="77390" y="57920"/>
                </a:lnTo>
                <a:lnTo>
                  <a:pt x="77370" y="57640"/>
                </a:lnTo>
                <a:lnTo>
                  <a:pt x="77170" y="57140"/>
                </a:lnTo>
                <a:lnTo>
                  <a:pt x="77170" y="56890"/>
                </a:lnTo>
                <a:lnTo>
                  <a:pt x="77220" y="56740"/>
                </a:lnTo>
                <a:lnTo>
                  <a:pt x="77200" y="56570"/>
                </a:lnTo>
                <a:lnTo>
                  <a:pt x="76960" y="56330"/>
                </a:lnTo>
                <a:lnTo>
                  <a:pt x="76880" y="56220"/>
                </a:lnTo>
                <a:lnTo>
                  <a:pt x="76850" y="56090"/>
                </a:lnTo>
                <a:lnTo>
                  <a:pt x="76870" y="55960"/>
                </a:lnTo>
                <a:lnTo>
                  <a:pt x="76820" y="55850"/>
                </a:lnTo>
                <a:lnTo>
                  <a:pt x="76770" y="55820"/>
                </a:lnTo>
                <a:lnTo>
                  <a:pt x="76720" y="55800"/>
                </a:lnTo>
                <a:lnTo>
                  <a:pt x="76600" y="55780"/>
                </a:lnTo>
                <a:lnTo>
                  <a:pt x="76500" y="55710"/>
                </a:lnTo>
                <a:lnTo>
                  <a:pt x="76080" y="55340"/>
                </a:lnTo>
                <a:lnTo>
                  <a:pt x="75620" y="55360"/>
                </a:lnTo>
                <a:lnTo>
                  <a:pt x="75470" y="55320"/>
                </a:lnTo>
                <a:lnTo>
                  <a:pt x="75340" y="55160"/>
                </a:lnTo>
                <a:lnTo>
                  <a:pt x="75320" y="55050"/>
                </a:lnTo>
                <a:lnTo>
                  <a:pt x="75330" y="54980"/>
                </a:lnTo>
                <a:lnTo>
                  <a:pt x="75480" y="54280"/>
                </a:lnTo>
                <a:lnTo>
                  <a:pt x="75560" y="53660"/>
                </a:lnTo>
                <a:lnTo>
                  <a:pt x="75880" y="52480"/>
                </a:lnTo>
                <a:lnTo>
                  <a:pt x="75890" y="52360"/>
                </a:lnTo>
                <a:lnTo>
                  <a:pt x="75930" y="52250"/>
                </a:lnTo>
                <a:lnTo>
                  <a:pt x="75980" y="52230"/>
                </a:lnTo>
                <a:lnTo>
                  <a:pt x="76010" y="52180"/>
                </a:lnTo>
                <a:lnTo>
                  <a:pt x="75900" y="51980"/>
                </a:lnTo>
                <a:lnTo>
                  <a:pt x="75830" y="51740"/>
                </a:lnTo>
                <a:lnTo>
                  <a:pt x="75870" y="51600"/>
                </a:lnTo>
                <a:lnTo>
                  <a:pt x="75800" y="51520"/>
                </a:lnTo>
                <a:lnTo>
                  <a:pt x="75730" y="51520"/>
                </a:lnTo>
                <a:lnTo>
                  <a:pt x="75630" y="51430"/>
                </a:lnTo>
                <a:lnTo>
                  <a:pt x="75600" y="51390"/>
                </a:lnTo>
                <a:lnTo>
                  <a:pt x="75610" y="51330"/>
                </a:lnTo>
                <a:lnTo>
                  <a:pt x="75670" y="51230"/>
                </a:lnTo>
                <a:lnTo>
                  <a:pt x="75800" y="51060"/>
                </a:lnTo>
                <a:lnTo>
                  <a:pt x="75900" y="50800"/>
                </a:lnTo>
                <a:lnTo>
                  <a:pt x="75920" y="50700"/>
                </a:lnTo>
                <a:lnTo>
                  <a:pt x="75950" y="50650"/>
                </a:lnTo>
                <a:lnTo>
                  <a:pt x="75950" y="50620"/>
                </a:lnTo>
                <a:lnTo>
                  <a:pt x="75920" y="50610"/>
                </a:lnTo>
                <a:lnTo>
                  <a:pt x="75870" y="50590"/>
                </a:lnTo>
                <a:lnTo>
                  <a:pt x="75810" y="50590"/>
                </a:lnTo>
                <a:lnTo>
                  <a:pt x="75730" y="50540"/>
                </a:lnTo>
                <a:lnTo>
                  <a:pt x="75590" y="50390"/>
                </a:lnTo>
                <a:lnTo>
                  <a:pt x="75600" y="50110"/>
                </a:lnTo>
                <a:lnTo>
                  <a:pt x="75440" y="49950"/>
                </a:lnTo>
                <a:lnTo>
                  <a:pt x="75430" y="49650"/>
                </a:lnTo>
                <a:lnTo>
                  <a:pt x="75280" y="49340"/>
                </a:lnTo>
                <a:lnTo>
                  <a:pt x="75420" y="49050"/>
                </a:lnTo>
                <a:lnTo>
                  <a:pt x="75510" y="48780"/>
                </a:lnTo>
                <a:lnTo>
                  <a:pt x="75400" y="48440"/>
                </a:lnTo>
                <a:lnTo>
                  <a:pt x="75380" y="47790"/>
                </a:lnTo>
                <a:lnTo>
                  <a:pt x="75170" y="47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