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Îles Loyauté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Caledonia • State Map | Fully Editable Vector Shape</a:t>
            </a:r>
          </a:p>
        </p:txBody>
      </p:sp>
      <p:sp>
        <p:nvSpPr>
          <p:cNvPr id="101" name="Îles Loyauté"/>
          <p:cNvSpPr/>
          <p:nvPr/>
        </p:nvSpPr>
        <p:spPr>
          <a:xfrm>
            <a:off x="2676346" y="1325880"/>
            <a:ext cx="6839002" cy="4937760"/>
          </a:xfrm>
          <a:custGeom>
            <a:avLst/>
            <a:gdLst/>
            <a:ahLst/>
            <a:cxnLst/>
            <a:rect l="0" t="0" r="100000" b="72200"/>
            <a:pathLst>
              <a:path w="100000" h="72200">
                <a:moveTo>
                  <a:pt x="95320" y="42040"/>
                </a:moveTo>
                <a:lnTo>
                  <a:pt x="95450" y="42490"/>
                </a:lnTo>
                <a:lnTo>
                  <a:pt x="95440" y="43270"/>
                </a:lnTo>
                <a:lnTo>
                  <a:pt x="95300" y="44100"/>
                </a:lnTo>
                <a:lnTo>
                  <a:pt x="95040" y="44710"/>
                </a:lnTo>
                <a:lnTo>
                  <a:pt x="95150" y="45700"/>
                </a:lnTo>
                <a:lnTo>
                  <a:pt x="95100" y="46150"/>
                </a:lnTo>
                <a:lnTo>
                  <a:pt x="94850" y="46340"/>
                </a:lnTo>
                <a:lnTo>
                  <a:pt x="94610" y="46380"/>
                </a:lnTo>
                <a:lnTo>
                  <a:pt x="93850" y="46600"/>
                </a:lnTo>
                <a:lnTo>
                  <a:pt x="93270" y="46930"/>
                </a:lnTo>
                <a:lnTo>
                  <a:pt x="92420" y="46860"/>
                </a:lnTo>
                <a:lnTo>
                  <a:pt x="91720" y="46500"/>
                </a:lnTo>
                <a:lnTo>
                  <a:pt x="91760" y="45900"/>
                </a:lnTo>
                <a:lnTo>
                  <a:pt x="91330" y="45710"/>
                </a:lnTo>
                <a:lnTo>
                  <a:pt x="90810" y="45580"/>
                </a:lnTo>
                <a:lnTo>
                  <a:pt x="90270" y="45570"/>
                </a:lnTo>
                <a:lnTo>
                  <a:pt x="89820" y="45750"/>
                </a:lnTo>
                <a:lnTo>
                  <a:pt x="89770" y="45680"/>
                </a:lnTo>
                <a:lnTo>
                  <a:pt x="89730" y="45610"/>
                </a:lnTo>
                <a:lnTo>
                  <a:pt x="89700" y="45540"/>
                </a:lnTo>
                <a:lnTo>
                  <a:pt x="89680" y="45440"/>
                </a:lnTo>
                <a:lnTo>
                  <a:pt x="89900" y="45300"/>
                </a:lnTo>
                <a:lnTo>
                  <a:pt x="90150" y="45080"/>
                </a:lnTo>
                <a:lnTo>
                  <a:pt x="90340" y="44780"/>
                </a:lnTo>
                <a:lnTo>
                  <a:pt x="90380" y="44410"/>
                </a:lnTo>
                <a:lnTo>
                  <a:pt x="90280" y="44230"/>
                </a:lnTo>
                <a:lnTo>
                  <a:pt x="89830" y="43740"/>
                </a:lnTo>
                <a:lnTo>
                  <a:pt x="89680" y="43530"/>
                </a:lnTo>
                <a:lnTo>
                  <a:pt x="89570" y="43140"/>
                </a:lnTo>
                <a:lnTo>
                  <a:pt x="89510" y="42570"/>
                </a:lnTo>
                <a:lnTo>
                  <a:pt x="89430" y="42200"/>
                </a:lnTo>
                <a:lnTo>
                  <a:pt x="89270" y="41840"/>
                </a:lnTo>
                <a:lnTo>
                  <a:pt x="88710" y="41010"/>
                </a:lnTo>
                <a:lnTo>
                  <a:pt x="89010" y="40860"/>
                </a:lnTo>
                <a:lnTo>
                  <a:pt x="89270" y="40800"/>
                </a:lnTo>
                <a:lnTo>
                  <a:pt x="89520" y="40810"/>
                </a:lnTo>
                <a:lnTo>
                  <a:pt x="89820" y="40860"/>
                </a:lnTo>
                <a:lnTo>
                  <a:pt x="90330" y="41110"/>
                </a:lnTo>
                <a:lnTo>
                  <a:pt x="90650" y="41200"/>
                </a:lnTo>
                <a:lnTo>
                  <a:pt x="91000" y="40880"/>
                </a:lnTo>
                <a:lnTo>
                  <a:pt x="92310" y="39970"/>
                </a:lnTo>
                <a:lnTo>
                  <a:pt x="92370" y="40250"/>
                </a:lnTo>
                <a:lnTo>
                  <a:pt x="92000" y="40820"/>
                </a:lnTo>
                <a:lnTo>
                  <a:pt x="91890" y="41230"/>
                </a:lnTo>
                <a:lnTo>
                  <a:pt x="92000" y="41600"/>
                </a:lnTo>
                <a:lnTo>
                  <a:pt x="92230" y="41990"/>
                </a:lnTo>
                <a:lnTo>
                  <a:pt x="92510" y="42320"/>
                </a:lnTo>
                <a:lnTo>
                  <a:pt x="92710" y="42500"/>
                </a:lnTo>
                <a:lnTo>
                  <a:pt x="93340" y="42640"/>
                </a:lnTo>
                <a:lnTo>
                  <a:pt x="94050" y="42560"/>
                </a:lnTo>
                <a:lnTo>
                  <a:pt x="94750" y="42320"/>
                </a:lnTo>
                <a:lnTo>
                  <a:pt x="95320" y="42040"/>
                </a:lnTo>
                <a:close/>
                <a:moveTo>
                  <a:pt x="60940" y="26720"/>
                </a:moveTo>
                <a:lnTo>
                  <a:pt x="61100" y="26700"/>
                </a:lnTo>
                <a:lnTo>
                  <a:pt x="61610" y="26720"/>
                </a:lnTo>
                <a:lnTo>
                  <a:pt x="61510" y="26920"/>
                </a:lnTo>
                <a:lnTo>
                  <a:pt x="61310" y="27020"/>
                </a:lnTo>
                <a:lnTo>
                  <a:pt x="60800" y="27160"/>
                </a:lnTo>
                <a:lnTo>
                  <a:pt x="60690" y="27050"/>
                </a:lnTo>
                <a:lnTo>
                  <a:pt x="60590" y="26970"/>
                </a:lnTo>
                <a:lnTo>
                  <a:pt x="60450" y="26920"/>
                </a:lnTo>
                <a:lnTo>
                  <a:pt x="60260" y="26870"/>
                </a:lnTo>
                <a:lnTo>
                  <a:pt x="60410" y="26770"/>
                </a:lnTo>
                <a:lnTo>
                  <a:pt x="60570" y="26720"/>
                </a:lnTo>
                <a:lnTo>
                  <a:pt x="60740" y="26700"/>
                </a:lnTo>
                <a:lnTo>
                  <a:pt x="60940" y="26720"/>
                </a:lnTo>
                <a:close/>
                <a:moveTo>
                  <a:pt x="81160" y="33340"/>
                </a:moveTo>
                <a:lnTo>
                  <a:pt x="81410" y="33530"/>
                </a:lnTo>
                <a:lnTo>
                  <a:pt x="81710" y="33840"/>
                </a:lnTo>
                <a:lnTo>
                  <a:pt x="81810" y="34110"/>
                </a:lnTo>
                <a:lnTo>
                  <a:pt x="81150" y="34350"/>
                </a:lnTo>
                <a:lnTo>
                  <a:pt x="81020" y="34660"/>
                </a:lnTo>
                <a:lnTo>
                  <a:pt x="81030" y="35480"/>
                </a:lnTo>
                <a:lnTo>
                  <a:pt x="80980" y="35920"/>
                </a:lnTo>
                <a:lnTo>
                  <a:pt x="80860" y="36190"/>
                </a:lnTo>
                <a:lnTo>
                  <a:pt x="80640" y="36380"/>
                </a:lnTo>
                <a:lnTo>
                  <a:pt x="80330" y="36590"/>
                </a:lnTo>
                <a:lnTo>
                  <a:pt x="79990" y="36440"/>
                </a:lnTo>
                <a:lnTo>
                  <a:pt x="79530" y="36440"/>
                </a:lnTo>
                <a:lnTo>
                  <a:pt x="79130" y="36270"/>
                </a:lnTo>
                <a:lnTo>
                  <a:pt x="78960" y="35630"/>
                </a:lnTo>
                <a:lnTo>
                  <a:pt x="78810" y="35530"/>
                </a:lnTo>
                <a:lnTo>
                  <a:pt x="78480" y="35480"/>
                </a:lnTo>
                <a:lnTo>
                  <a:pt x="78150" y="35400"/>
                </a:lnTo>
                <a:lnTo>
                  <a:pt x="78000" y="35190"/>
                </a:lnTo>
                <a:lnTo>
                  <a:pt x="77960" y="34830"/>
                </a:lnTo>
                <a:lnTo>
                  <a:pt x="77860" y="34710"/>
                </a:lnTo>
                <a:lnTo>
                  <a:pt x="76020" y="34510"/>
                </a:lnTo>
                <a:lnTo>
                  <a:pt x="75420" y="34310"/>
                </a:lnTo>
                <a:lnTo>
                  <a:pt x="74900" y="33860"/>
                </a:lnTo>
                <a:lnTo>
                  <a:pt x="74420" y="33340"/>
                </a:lnTo>
                <a:lnTo>
                  <a:pt x="74370" y="33190"/>
                </a:lnTo>
                <a:lnTo>
                  <a:pt x="74340" y="32990"/>
                </a:lnTo>
                <a:lnTo>
                  <a:pt x="74260" y="32820"/>
                </a:lnTo>
                <a:lnTo>
                  <a:pt x="73840" y="32660"/>
                </a:lnTo>
                <a:lnTo>
                  <a:pt x="73720" y="32450"/>
                </a:lnTo>
                <a:lnTo>
                  <a:pt x="73730" y="32160"/>
                </a:lnTo>
                <a:lnTo>
                  <a:pt x="73860" y="31870"/>
                </a:lnTo>
                <a:lnTo>
                  <a:pt x="73060" y="31140"/>
                </a:lnTo>
                <a:lnTo>
                  <a:pt x="72900" y="30840"/>
                </a:lnTo>
                <a:lnTo>
                  <a:pt x="74130" y="30940"/>
                </a:lnTo>
                <a:lnTo>
                  <a:pt x="74550" y="30840"/>
                </a:lnTo>
                <a:lnTo>
                  <a:pt x="74930" y="30630"/>
                </a:lnTo>
                <a:lnTo>
                  <a:pt x="75160" y="30380"/>
                </a:lnTo>
                <a:lnTo>
                  <a:pt x="75520" y="29800"/>
                </a:lnTo>
                <a:lnTo>
                  <a:pt x="76120" y="29080"/>
                </a:lnTo>
                <a:lnTo>
                  <a:pt x="76320" y="28660"/>
                </a:lnTo>
                <a:lnTo>
                  <a:pt x="76200" y="28190"/>
                </a:lnTo>
                <a:lnTo>
                  <a:pt x="75950" y="28040"/>
                </a:lnTo>
                <a:lnTo>
                  <a:pt x="74900" y="27590"/>
                </a:lnTo>
                <a:lnTo>
                  <a:pt x="73380" y="27760"/>
                </a:lnTo>
                <a:lnTo>
                  <a:pt x="73340" y="27550"/>
                </a:lnTo>
                <a:lnTo>
                  <a:pt x="73430" y="27100"/>
                </a:lnTo>
                <a:lnTo>
                  <a:pt x="73670" y="26640"/>
                </a:lnTo>
                <a:lnTo>
                  <a:pt x="74070" y="26430"/>
                </a:lnTo>
                <a:lnTo>
                  <a:pt x="74760" y="26320"/>
                </a:lnTo>
                <a:lnTo>
                  <a:pt x="74900" y="26360"/>
                </a:lnTo>
                <a:lnTo>
                  <a:pt x="75030" y="26480"/>
                </a:lnTo>
                <a:lnTo>
                  <a:pt x="75180" y="26550"/>
                </a:lnTo>
                <a:lnTo>
                  <a:pt x="75360" y="26580"/>
                </a:lnTo>
                <a:lnTo>
                  <a:pt x="75580" y="26580"/>
                </a:lnTo>
                <a:lnTo>
                  <a:pt x="75780" y="26510"/>
                </a:lnTo>
                <a:lnTo>
                  <a:pt x="75940" y="26350"/>
                </a:lnTo>
                <a:lnTo>
                  <a:pt x="76030" y="26140"/>
                </a:lnTo>
                <a:lnTo>
                  <a:pt x="76070" y="25910"/>
                </a:lnTo>
                <a:lnTo>
                  <a:pt x="76750" y="25700"/>
                </a:lnTo>
                <a:lnTo>
                  <a:pt x="78260" y="26540"/>
                </a:lnTo>
                <a:lnTo>
                  <a:pt x="78530" y="26580"/>
                </a:lnTo>
                <a:lnTo>
                  <a:pt x="78670" y="26960"/>
                </a:lnTo>
                <a:lnTo>
                  <a:pt x="78520" y="27330"/>
                </a:lnTo>
                <a:lnTo>
                  <a:pt x="78260" y="27700"/>
                </a:lnTo>
                <a:lnTo>
                  <a:pt x="78140" y="28110"/>
                </a:lnTo>
                <a:lnTo>
                  <a:pt x="78150" y="28360"/>
                </a:lnTo>
                <a:lnTo>
                  <a:pt x="78270" y="28920"/>
                </a:lnTo>
                <a:lnTo>
                  <a:pt x="78530" y="29510"/>
                </a:lnTo>
                <a:lnTo>
                  <a:pt x="78460" y="29780"/>
                </a:lnTo>
                <a:lnTo>
                  <a:pt x="78190" y="30210"/>
                </a:lnTo>
                <a:lnTo>
                  <a:pt x="78140" y="30470"/>
                </a:lnTo>
                <a:lnTo>
                  <a:pt x="78200" y="30630"/>
                </a:lnTo>
                <a:lnTo>
                  <a:pt x="78360" y="30710"/>
                </a:lnTo>
                <a:lnTo>
                  <a:pt x="78560" y="30790"/>
                </a:lnTo>
                <a:lnTo>
                  <a:pt x="78750" y="30910"/>
                </a:lnTo>
                <a:lnTo>
                  <a:pt x="78960" y="31100"/>
                </a:lnTo>
                <a:lnTo>
                  <a:pt x="79130" y="31220"/>
                </a:lnTo>
                <a:lnTo>
                  <a:pt x="79650" y="31420"/>
                </a:lnTo>
                <a:lnTo>
                  <a:pt x="79880" y="31440"/>
                </a:lnTo>
                <a:lnTo>
                  <a:pt x="80080" y="31430"/>
                </a:lnTo>
                <a:lnTo>
                  <a:pt x="80220" y="31490"/>
                </a:lnTo>
                <a:lnTo>
                  <a:pt x="80330" y="31730"/>
                </a:lnTo>
                <a:lnTo>
                  <a:pt x="80400" y="31830"/>
                </a:lnTo>
                <a:lnTo>
                  <a:pt x="80520" y="32050"/>
                </a:lnTo>
                <a:lnTo>
                  <a:pt x="80620" y="32150"/>
                </a:lnTo>
                <a:lnTo>
                  <a:pt x="80390" y="32520"/>
                </a:lnTo>
                <a:lnTo>
                  <a:pt x="80320" y="32730"/>
                </a:lnTo>
                <a:lnTo>
                  <a:pt x="80330" y="32910"/>
                </a:lnTo>
                <a:lnTo>
                  <a:pt x="80500" y="33150"/>
                </a:lnTo>
                <a:lnTo>
                  <a:pt x="80710" y="33240"/>
                </a:lnTo>
                <a:lnTo>
                  <a:pt x="80940" y="33270"/>
                </a:lnTo>
                <a:lnTo>
                  <a:pt x="81160" y="33340"/>
                </a:lnTo>
                <a:close/>
                <a:moveTo>
                  <a:pt x="65200" y="20400"/>
                </a:moveTo>
                <a:lnTo>
                  <a:pt x="65420" y="20570"/>
                </a:lnTo>
                <a:lnTo>
                  <a:pt x="65930" y="20840"/>
                </a:lnTo>
                <a:lnTo>
                  <a:pt x="66030" y="20990"/>
                </a:lnTo>
                <a:lnTo>
                  <a:pt x="65940" y="21230"/>
                </a:lnTo>
                <a:lnTo>
                  <a:pt x="65720" y="21310"/>
                </a:lnTo>
                <a:lnTo>
                  <a:pt x="65130" y="21280"/>
                </a:lnTo>
                <a:lnTo>
                  <a:pt x="64870" y="21350"/>
                </a:lnTo>
                <a:lnTo>
                  <a:pt x="64680" y="21520"/>
                </a:lnTo>
                <a:lnTo>
                  <a:pt x="64570" y="21740"/>
                </a:lnTo>
                <a:lnTo>
                  <a:pt x="64530" y="21950"/>
                </a:lnTo>
                <a:lnTo>
                  <a:pt x="64470" y="22010"/>
                </a:lnTo>
                <a:lnTo>
                  <a:pt x="64170" y="22820"/>
                </a:lnTo>
                <a:lnTo>
                  <a:pt x="64040" y="23070"/>
                </a:lnTo>
                <a:lnTo>
                  <a:pt x="64030" y="23400"/>
                </a:lnTo>
                <a:lnTo>
                  <a:pt x="64090" y="24000"/>
                </a:lnTo>
                <a:lnTo>
                  <a:pt x="64210" y="24150"/>
                </a:lnTo>
                <a:lnTo>
                  <a:pt x="64470" y="24160"/>
                </a:lnTo>
                <a:lnTo>
                  <a:pt x="65050" y="24070"/>
                </a:lnTo>
                <a:lnTo>
                  <a:pt x="64280" y="25550"/>
                </a:lnTo>
                <a:lnTo>
                  <a:pt x="63960" y="25980"/>
                </a:lnTo>
                <a:lnTo>
                  <a:pt x="63640" y="26190"/>
                </a:lnTo>
                <a:lnTo>
                  <a:pt x="63200" y="26400"/>
                </a:lnTo>
                <a:lnTo>
                  <a:pt x="62720" y="26540"/>
                </a:lnTo>
                <a:lnTo>
                  <a:pt x="62320" y="26580"/>
                </a:lnTo>
                <a:lnTo>
                  <a:pt x="62160" y="26430"/>
                </a:lnTo>
                <a:lnTo>
                  <a:pt x="62040" y="26280"/>
                </a:lnTo>
                <a:lnTo>
                  <a:pt x="62350" y="26160"/>
                </a:lnTo>
                <a:lnTo>
                  <a:pt x="62630" y="25940"/>
                </a:lnTo>
                <a:lnTo>
                  <a:pt x="63130" y="25410"/>
                </a:lnTo>
                <a:lnTo>
                  <a:pt x="63470" y="24950"/>
                </a:lnTo>
                <a:lnTo>
                  <a:pt x="63620" y="24680"/>
                </a:lnTo>
                <a:lnTo>
                  <a:pt x="63680" y="24290"/>
                </a:lnTo>
                <a:lnTo>
                  <a:pt x="63640" y="22990"/>
                </a:lnTo>
                <a:lnTo>
                  <a:pt x="63750" y="22680"/>
                </a:lnTo>
                <a:lnTo>
                  <a:pt x="63980" y="22380"/>
                </a:lnTo>
                <a:lnTo>
                  <a:pt x="64230" y="21960"/>
                </a:lnTo>
                <a:lnTo>
                  <a:pt x="64430" y="21510"/>
                </a:lnTo>
                <a:lnTo>
                  <a:pt x="64530" y="21120"/>
                </a:lnTo>
                <a:lnTo>
                  <a:pt x="64440" y="20710"/>
                </a:lnTo>
                <a:lnTo>
                  <a:pt x="64060" y="20180"/>
                </a:lnTo>
                <a:lnTo>
                  <a:pt x="63880" y="19990"/>
                </a:lnTo>
                <a:lnTo>
                  <a:pt x="63800" y="20020"/>
                </a:lnTo>
                <a:lnTo>
                  <a:pt x="63680" y="20100"/>
                </a:lnTo>
                <a:lnTo>
                  <a:pt x="63730" y="19910"/>
                </a:lnTo>
                <a:lnTo>
                  <a:pt x="63940" y="19700"/>
                </a:lnTo>
                <a:lnTo>
                  <a:pt x="64240" y="19550"/>
                </a:lnTo>
                <a:lnTo>
                  <a:pt x="64530" y="19510"/>
                </a:lnTo>
                <a:lnTo>
                  <a:pt x="64780" y="19640"/>
                </a:lnTo>
                <a:lnTo>
                  <a:pt x="64930" y="19880"/>
                </a:lnTo>
                <a:lnTo>
                  <a:pt x="65050" y="20160"/>
                </a:lnTo>
                <a:lnTo>
                  <a:pt x="65200" y="20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