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New Caledonia • State Map | Fully Editable Vector Shape</a:t>
            </a:r>
          </a:p>
        </p:txBody>
      </p:sp>
      <p:sp>
        <p:nvSpPr>
          <p:cNvPr id="101" name="Sud"/>
          <p:cNvSpPr/>
          <p:nvPr/>
        </p:nvSpPr>
        <p:spPr>
          <a:xfrm>
            <a:off x="2676346" y="1325880"/>
            <a:ext cx="6839002" cy="4937760"/>
          </a:xfrm>
          <a:custGeom>
            <a:avLst/>
            <a:gdLst/>
            <a:ahLst/>
            <a:cxnLst/>
            <a:rect l="0" t="0" r="100000" b="72200"/>
            <a:pathLst>
              <a:path w="100000" h="72200">
                <a:moveTo>
                  <a:pt x="82940" y="66680"/>
                </a:moveTo>
                <a:lnTo>
                  <a:pt x="83150" y="67060"/>
                </a:lnTo>
                <a:lnTo>
                  <a:pt x="83420" y="67300"/>
                </a:lnTo>
                <a:lnTo>
                  <a:pt x="83620" y="67600"/>
                </a:lnTo>
                <a:lnTo>
                  <a:pt x="83630" y="68170"/>
                </a:lnTo>
                <a:lnTo>
                  <a:pt x="83380" y="67990"/>
                </a:lnTo>
                <a:lnTo>
                  <a:pt x="83140" y="67460"/>
                </a:lnTo>
                <a:lnTo>
                  <a:pt x="82940" y="67420"/>
                </a:lnTo>
                <a:lnTo>
                  <a:pt x="82850" y="67580"/>
                </a:lnTo>
                <a:lnTo>
                  <a:pt x="82860" y="67860"/>
                </a:lnTo>
                <a:lnTo>
                  <a:pt x="82940" y="68400"/>
                </a:lnTo>
                <a:lnTo>
                  <a:pt x="82670" y="68870"/>
                </a:lnTo>
                <a:lnTo>
                  <a:pt x="82040" y="68800"/>
                </a:lnTo>
                <a:lnTo>
                  <a:pt x="80890" y="68320"/>
                </a:lnTo>
                <a:lnTo>
                  <a:pt x="81000" y="67780"/>
                </a:lnTo>
                <a:lnTo>
                  <a:pt x="81010" y="66500"/>
                </a:lnTo>
                <a:lnTo>
                  <a:pt x="81160" y="66080"/>
                </a:lnTo>
                <a:lnTo>
                  <a:pt x="81520" y="65990"/>
                </a:lnTo>
                <a:lnTo>
                  <a:pt x="82060" y="66110"/>
                </a:lnTo>
                <a:lnTo>
                  <a:pt x="82590" y="66360"/>
                </a:lnTo>
                <a:lnTo>
                  <a:pt x="82940" y="66680"/>
                </a:lnTo>
                <a:close/>
                <a:moveTo>
                  <a:pt x="68500" y="62970"/>
                </a:moveTo>
                <a:lnTo>
                  <a:pt x="68770" y="62880"/>
                </a:lnTo>
                <a:lnTo>
                  <a:pt x="68980" y="62900"/>
                </a:lnTo>
                <a:lnTo>
                  <a:pt x="69160" y="63020"/>
                </a:lnTo>
                <a:lnTo>
                  <a:pt x="69340" y="63260"/>
                </a:lnTo>
                <a:lnTo>
                  <a:pt x="69340" y="63520"/>
                </a:lnTo>
                <a:lnTo>
                  <a:pt x="69280" y="63670"/>
                </a:lnTo>
                <a:lnTo>
                  <a:pt x="69190" y="63690"/>
                </a:lnTo>
                <a:lnTo>
                  <a:pt x="69050" y="63550"/>
                </a:lnTo>
                <a:lnTo>
                  <a:pt x="68900" y="63670"/>
                </a:lnTo>
                <a:lnTo>
                  <a:pt x="68790" y="63750"/>
                </a:lnTo>
                <a:lnTo>
                  <a:pt x="68500" y="63860"/>
                </a:lnTo>
                <a:lnTo>
                  <a:pt x="68500" y="63990"/>
                </a:lnTo>
                <a:lnTo>
                  <a:pt x="68890" y="64050"/>
                </a:lnTo>
                <a:lnTo>
                  <a:pt x="68850" y="64200"/>
                </a:lnTo>
                <a:lnTo>
                  <a:pt x="68630" y="64340"/>
                </a:lnTo>
                <a:lnTo>
                  <a:pt x="68500" y="64360"/>
                </a:lnTo>
                <a:lnTo>
                  <a:pt x="68360" y="64310"/>
                </a:lnTo>
                <a:lnTo>
                  <a:pt x="68070" y="64240"/>
                </a:lnTo>
                <a:lnTo>
                  <a:pt x="67880" y="64090"/>
                </a:lnTo>
                <a:lnTo>
                  <a:pt x="68020" y="63780"/>
                </a:lnTo>
                <a:lnTo>
                  <a:pt x="68170" y="63530"/>
                </a:lnTo>
                <a:lnTo>
                  <a:pt x="68200" y="63320"/>
                </a:lnTo>
                <a:lnTo>
                  <a:pt x="68260" y="63140"/>
                </a:lnTo>
                <a:lnTo>
                  <a:pt x="68500" y="62970"/>
                </a:lnTo>
                <a:close/>
                <a:moveTo>
                  <a:pt x="34580" y="40780"/>
                </a:moveTo>
                <a:lnTo>
                  <a:pt x="34680" y="40650"/>
                </a:lnTo>
                <a:lnTo>
                  <a:pt x="35050" y="40370"/>
                </a:lnTo>
                <a:lnTo>
                  <a:pt x="35380" y="40230"/>
                </a:lnTo>
                <a:lnTo>
                  <a:pt x="35890" y="39800"/>
                </a:lnTo>
                <a:lnTo>
                  <a:pt x="36410" y="39620"/>
                </a:lnTo>
                <a:lnTo>
                  <a:pt x="37590" y="39530"/>
                </a:lnTo>
                <a:lnTo>
                  <a:pt x="37970" y="39600"/>
                </a:lnTo>
                <a:lnTo>
                  <a:pt x="38170" y="39820"/>
                </a:lnTo>
                <a:lnTo>
                  <a:pt x="38820" y="40040"/>
                </a:lnTo>
                <a:lnTo>
                  <a:pt x="39230" y="40210"/>
                </a:lnTo>
                <a:lnTo>
                  <a:pt x="39620" y="40470"/>
                </a:lnTo>
                <a:lnTo>
                  <a:pt x="39660" y="40700"/>
                </a:lnTo>
                <a:lnTo>
                  <a:pt x="39930" y="41650"/>
                </a:lnTo>
                <a:lnTo>
                  <a:pt x="40810" y="42080"/>
                </a:lnTo>
                <a:lnTo>
                  <a:pt x="40980" y="42100"/>
                </a:lnTo>
                <a:lnTo>
                  <a:pt x="41190" y="42090"/>
                </a:lnTo>
                <a:lnTo>
                  <a:pt x="41330" y="42020"/>
                </a:lnTo>
                <a:lnTo>
                  <a:pt x="41800" y="41700"/>
                </a:lnTo>
                <a:lnTo>
                  <a:pt x="42040" y="41600"/>
                </a:lnTo>
                <a:lnTo>
                  <a:pt x="42190" y="41640"/>
                </a:lnTo>
                <a:lnTo>
                  <a:pt x="42330" y="41730"/>
                </a:lnTo>
                <a:lnTo>
                  <a:pt x="42450" y="41850"/>
                </a:lnTo>
                <a:lnTo>
                  <a:pt x="42600" y="41960"/>
                </a:lnTo>
                <a:lnTo>
                  <a:pt x="42760" y="41960"/>
                </a:lnTo>
                <a:lnTo>
                  <a:pt x="43160" y="41820"/>
                </a:lnTo>
                <a:lnTo>
                  <a:pt x="43330" y="41830"/>
                </a:lnTo>
                <a:lnTo>
                  <a:pt x="43470" y="41900"/>
                </a:lnTo>
                <a:lnTo>
                  <a:pt x="43540" y="41980"/>
                </a:lnTo>
                <a:lnTo>
                  <a:pt x="43710" y="42440"/>
                </a:lnTo>
                <a:lnTo>
                  <a:pt x="43780" y="42560"/>
                </a:lnTo>
                <a:lnTo>
                  <a:pt x="43890" y="42690"/>
                </a:lnTo>
                <a:lnTo>
                  <a:pt x="44390" y="42980"/>
                </a:lnTo>
                <a:lnTo>
                  <a:pt x="44530" y="43080"/>
                </a:lnTo>
                <a:lnTo>
                  <a:pt x="44950" y="43490"/>
                </a:lnTo>
                <a:lnTo>
                  <a:pt x="45440" y="43680"/>
                </a:lnTo>
                <a:lnTo>
                  <a:pt x="45750" y="43980"/>
                </a:lnTo>
                <a:lnTo>
                  <a:pt x="46340" y="44000"/>
                </a:lnTo>
                <a:lnTo>
                  <a:pt x="46700" y="43800"/>
                </a:lnTo>
                <a:lnTo>
                  <a:pt x="47400" y="44130"/>
                </a:lnTo>
                <a:lnTo>
                  <a:pt x="47860" y="44140"/>
                </a:lnTo>
                <a:lnTo>
                  <a:pt x="48490" y="44530"/>
                </a:lnTo>
                <a:lnTo>
                  <a:pt x="48780" y="44770"/>
                </a:lnTo>
                <a:lnTo>
                  <a:pt x="48990" y="44950"/>
                </a:lnTo>
                <a:lnTo>
                  <a:pt x="49300" y="45100"/>
                </a:lnTo>
                <a:lnTo>
                  <a:pt x="49600" y="45400"/>
                </a:lnTo>
                <a:lnTo>
                  <a:pt x="49810" y="45580"/>
                </a:lnTo>
                <a:lnTo>
                  <a:pt x="50240" y="45580"/>
                </a:lnTo>
                <a:lnTo>
                  <a:pt x="50510" y="45450"/>
                </a:lnTo>
                <a:lnTo>
                  <a:pt x="50850" y="45360"/>
                </a:lnTo>
                <a:lnTo>
                  <a:pt x="51080" y="45340"/>
                </a:lnTo>
                <a:lnTo>
                  <a:pt x="51350" y="45530"/>
                </a:lnTo>
                <a:lnTo>
                  <a:pt x="51660" y="45670"/>
                </a:lnTo>
                <a:lnTo>
                  <a:pt x="52020" y="45780"/>
                </a:lnTo>
                <a:lnTo>
                  <a:pt x="52690" y="45820"/>
                </a:lnTo>
                <a:lnTo>
                  <a:pt x="52990" y="45710"/>
                </a:lnTo>
                <a:lnTo>
                  <a:pt x="53150" y="45270"/>
                </a:lnTo>
                <a:lnTo>
                  <a:pt x="53340" y="44950"/>
                </a:lnTo>
                <a:lnTo>
                  <a:pt x="53590" y="44790"/>
                </a:lnTo>
                <a:lnTo>
                  <a:pt x="53900" y="44510"/>
                </a:lnTo>
                <a:lnTo>
                  <a:pt x="54060" y="44040"/>
                </a:lnTo>
                <a:lnTo>
                  <a:pt x="54380" y="43890"/>
                </a:lnTo>
                <a:lnTo>
                  <a:pt x="54750" y="43880"/>
                </a:lnTo>
                <a:lnTo>
                  <a:pt x="55080" y="44070"/>
                </a:lnTo>
                <a:lnTo>
                  <a:pt x="56120" y="45010"/>
                </a:lnTo>
                <a:lnTo>
                  <a:pt x="56240" y="45080"/>
                </a:lnTo>
                <a:lnTo>
                  <a:pt x="56510" y="45150"/>
                </a:lnTo>
                <a:lnTo>
                  <a:pt x="56600" y="45230"/>
                </a:lnTo>
                <a:lnTo>
                  <a:pt x="56800" y="45600"/>
                </a:lnTo>
                <a:lnTo>
                  <a:pt x="57510" y="46070"/>
                </a:lnTo>
                <a:lnTo>
                  <a:pt x="58250" y="46430"/>
                </a:lnTo>
                <a:lnTo>
                  <a:pt x="59840" y="46940"/>
                </a:lnTo>
                <a:lnTo>
                  <a:pt x="59840" y="47080"/>
                </a:lnTo>
                <a:lnTo>
                  <a:pt x="59280" y="47080"/>
                </a:lnTo>
                <a:lnTo>
                  <a:pt x="59280" y="47230"/>
                </a:lnTo>
                <a:lnTo>
                  <a:pt x="59430" y="47320"/>
                </a:lnTo>
                <a:lnTo>
                  <a:pt x="59470" y="47450"/>
                </a:lnTo>
                <a:lnTo>
                  <a:pt x="59500" y="47580"/>
                </a:lnTo>
                <a:lnTo>
                  <a:pt x="59570" y="47680"/>
                </a:lnTo>
                <a:lnTo>
                  <a:pt x="59700" y="47740"/>
                </a:lnTo>
                <a:lnTo>
                  <a:pt x="59980" y="47770"/>
                </a:lnTo>
                <a:lnTo>
                  <a:pt x="60670" y="47950"/>
                </a:lnTo>
                <a:lnTo>
                  <a:pt x="60950" y="48100"/>
                </a:lnTo>
                <a:lnTo>
                  <a:pt x="61180" y="48510"/>
                </a:lnTo>
                <a:lnTo>
                  <a:pt x="61960" y="49090"/>
                </a:lnTo>
                <a:lnTo>
                  <a:pt x="62050" y="49240"/>
                </a:lnTo>
                <a:lnTo>
                  <a:pt x="62120" y="49630"/>
                </a:lnTo>
                <a:lnTo>
                  <a:pt x="62240" y="49820"/>
                </a:lnTo>
                <a:lnTo>
                  <a:pt x="62360" y="49910"/>
                </a:lnTo>
                <a:lnTo>
                  <a:pt x="62720" y="50060"/>
                </a:lnTo>
                <a:lnTo>
                  <a:pt x="62570" y="50190"/>
                </a:lnTo>
                <a:lnTo>
                  <a:pt x="63030" y="50590"/>
                </a:lnTo>
                <a:lnTo>
                  <a:pt x="63920" y="51610"/>
                </a:lnTo>
                <a:lnTo>
                  <a:pt x="64300" y="51820"/>
                </a:lnTo>
                <a:lnTo>
                  <a:pt x="64670" y="52100"/>
                </a:lnTo>
                <a:lnTo>
                  <a:pt x="65210" y="52660"/>
                </a:lnTo>
                <a:lnTo>
                  <a:pt x="65690" y="53010"/>
                </a:lnTo>
                <a:lnTo>
                  <a:pt x="65880" y="52700"/>
                </a:lnTo>
                <a:lnTo>
                  <a:pt x="66580" y="53190"/>
                </a:lnTo>
                <a:lnTo>
                  <a:pt x="66850" y="53290"/>
                </a:lnTo>
                <a:lnTo>
                  <a:pt x="66850" y="53450"/>
                </a:lnTo>
                <a:lnTo>
                  <a:pt x="66690" y="53560"/>
                </a:lnTo>
                <a:lnTo>
                  <a:pt x="66530" y="53640"/>
                </a:lnTo>
                <a:lnTo>
                  <a:pt x="66350" y="53700"/>
                </a:lnTo>
                <a:lnTo>
                  <a:pt x="66160" y="53740"/>
                </a:lnTo>
                <a:lnTo>
                  <a:pt x="66160" y="53900"/>
                </a:lnTo>
                <a:lnTo>
                  <a:pt x="66330" y="53970"/>
                </a:lnTo>
                <a:lnTo>
                  <a:pt x="66910" y="53900"/>
                </a:lnTo>
                <a:lnTo>
                  <a:pt x="67180" y="53950"/>
                </a:lnTo>
                <a:lnTo>
                  <a:pt x="67390" y="54060"/>
                </a:lnTo>
                <a:lnTo>
                  <a:pt x="67550" y="54120"/>
                </a:lnTo>
                <a:lnTo>
                  <a:pt x="67670" y="54030"/>
                </a:lnTo>
                <a:lnTo>
                  <a:pt x="67810" y="54420"/>
                </a:lnTo>
                <a:lnTo>
                  <a:pt x="68030" y="54630"/>
                </a:lnTo>
                <a:lnTo>
                  <a:pt x="68350" y="54730"/>
                </a:lnTo>
                <a:lnTo>
                  <a:pt x="68780" y="54790"/>
                </a:lnTo>
                <a:lnTo>
                  <a:pt x="69950" y="55080"/>
                </a:lnTo>
                <a:lnTo>
                  <a:pt x="70240" y="55240"/>
                </a:lnTo>
                <a:lnTo>
                  <a:pt x="71260" y="56050"/>
                </a:lnTo>
                <a:lnTo>
                  <a:pt x="71450" y="56310"/>
                </a:lnTo>
                <a:lnTo>
                  <a:pt x="71670" y="56720"/>
                </a:lnTo>
                <a:lnTo>
                  <a:pt x="71700" y="56900"/>
                </a:lnTo>
                <a:lnTo>
                  <a:pt x="71670" y="57460"/>
                </a:lnTo>
                <a:lnTo>
                  <a:pt x="71590" y="57580"/>
                </a:lnTo>
                <a:lnTo>
                  <a:pt x="71450" y="57740"/>
                </a:lnTo>
                <a:lnTo>
                  <a:pt x="71440" y="57860"/>
                </a:lnTo>
                <a:lnTo>
                  <a:pt x="71740" y="57920"/>
                </a:lnTo>
                <a:lnTo>
                  <a:pt x="71910" y="58010"/>
                </a:lnTo>
                <a:lnTo>
                  <a:pt x="72080" y="58220"/>
                </a:lnTo>
                <a:lnTo>
                  <a:pt x="72350" y="58660"/>
                </a:lnTo>
                <a:lnTo>
                  <a:pt x="73060" y="59230"/>
                </a:lnTo>
                <a:lnTo>
                  <a:pt x="73180" y="59460"/>
                </a:lnTo>
                <a:lnTo>
                  <a:pt x="73120" y="59660"/>
                </a:lnTo>
                <a:lnTo>
                  <a:pt x="73000" y="59700"/>
                </a:lnTo>
                <a:lnTo>
                  <a:pt x="72850" y="59700"/>
                </a:lnTo>
                <a:lnTo>
                  <a:pt x="72750" y="59840"/>
                </a:lnTo>
                <a:lnTo>
                  <a:pt x="72800" y="59980"/>
                </a:lnTo>
                <a:lnTo>
                  <a:pt x="72930" y="60130"/>
                </a:lnTo>
                <a:lnTo>
                  <a:pt x="73030" y="60310"/>
                </a:lnTo>
                <a:lnTo>
                  <a:pt x="72960" y="60510"/>
                </a:lnTo>
                <a:lnTo>
                  <a:pt x="72900" y="60650"/>
                </a:lnTo>
                <a:lnTo>
                  <a:pt x="72750" y="61180"/>
                </a:lnTo>
                <a:lnTo>
                  <a:pt x="72600" y="61470"/>
                </a:lnTo>
                <a:lnTo>
                  <a:pt x="72500" y="61620"/>
                </a:lnTo>
                <a:lnTo>
                  <a:pt x="72350" y="61780"/>
                </a:lnTo>
                <a:lnTo>
                  <a:pt x="72310" y="61680"/>
                </a:lnTo>
                <a:lnTo>
                  <a:pt x="72250" y="61580"/>
                </a:lnTo>
                <a:lnTo>
                  <a:pt x="72140" y="61640"/>
                </a:lnTo>
                <a:lnTo>
                  <a:pt x="72030" y="61740"/>
                </a:lnTo>
                <a:lnTo>
                  <a:pt x="71790" y="61850"/>
                </a:lnTo>
                <a:lnTo>
                  <a:pt x="71700" y="61920"/>
                </a:lnTo>
                <a:lnTo>
                  <a:pt x="71720" y="62030"/>
                </a:lnTo>
                <a:lnTo>
                  <a:pt x="71810" y="62220"/>
                </a:lnTo>
                <a:lnTo>
                  <a:pt x="71170" y="62740"/>
                </a:lnTo>
                <a:lnTo>
                  <a:pt x="70790" y="62900"/>
                </a:lnTo>
                <a:lnTo>
                  <a:pt x="70300" y="62820"/>
                </a:lnTo>
                <a:lnTo>
                  <a:pt x="70710" y="62670"/>
                </a:lnTo>
                <a:lnTo>
                  <a:pt x="70870" y="62560"/>
                </a:lnTo>
                <a:lnTo>
                  <a:pt x="70980" y="62360"/>
                </a:lnTo>
                <a:lnTo>
                  <a:pt x="70670" y="62370"/>
                </a:lnTo>
                <a:lnTo>
                  <a:pt x="70540" y="62410"/>
                </a:lnTo>
                <a:lnTo>
                  <a:pt x="70380" y="62230"/>
                </a:lnTo>
                <a:lnTo>
                  <a:pt x="70270" y="61950"/>
                </a:lnTo>
                <a:lnTo>
                  <a:pt x="70110" y="61640"/>
                </a:lnTo>
                <a:lnTo>
                  <a:pt x="70020" y="61550"/>
                </a:lnTo>
                <a:lnTo>
                  <a:pt x="69960" y="61300"/>
                </a:lnTo>
                <a:lnTo>
                  <a:pt x="69830" y="61460"/>
                </a:lnTo>
                <a:lnTo>
                  <a:pt x="69710" y="61750"/>
                </a:lnTo>
                <a:lnTo>
                  <a:pt x="69670" y="61920"/>
                </a:lnTo>
                <a:lnTo>
                  <a:pt x="69510" y="61830"/>
                </a:lnTo>
                <a:lnTo>
                  <a:pt x="69400" y="61630"/>
                </a:lnTo>
                <a:lnTo>
                  <a:pt x="69310" y="61380"/>
                </a:lnTo>
                <a:lnTo>
                  <a:pt x="69190" y="61180"/>
                </a:lnTo>
                <a:lnTo>
                  <a:pt x="69280" y="61150"/>
                </a:lnTo>
                <a:lnTo>
                  <a:pt x="69460" y="61040"/>
                </a:lnTo>
                <a:lnTo>
                  <a:pt x="69280" y="60780"/>
                </a:lnTo>
                <a:lnTo>
                  <a:pt x="69100" y="60840"/>
                </a:lnTo>
                <a:lnTo>
                  <a:pt x="68970" y="61130"/>
                </a:lnTo>
                <a:lnTo>
                  <a:pt x="68890" y="61750"/>
                </a:lnTo>
                <a:lnTo>
                  <a:pt x="68850" y="61860"/>
                </a:lnTo>
                <a:lnTo>
                  <a:pt x="68850" y="61980"/>
                </a:lnTo>
                <a:lnTo>
                  <a:pt x="68920" y="62220"/>
                </a:lnTo>
                <a:lnTo>
                  <a:pt x="68970" y="62250"/>
                </a:lnTo>
                <a:lnTo>
                  <a:pt x="69340" y="62520"/>
                </a:lnTo>
                <a:lnTo>
                  <a:pt x="69120" y="62570"/>
                </a:lnTo>
                <a:lnTo>
                  <a:pt x="68840" y="62530"/>
                </a:lnTo>
                <a:lnTo>
                  <a:pt x="68600" y="62450"/>
                </a:lnTo>
                <a:lnTo>
                  <a:pt x="68500" y="62440"/>
                </a:lnTo>
                <a:lnTo>
                  <a:pt x="68450" y="62550"/>
                </a:lnTo>
                <a:lnTo>
                  <a:pt x="68320" y="62680"/>
                </a:lnTo>
                <a:lnTo>
                  <a:pt x="68170" y="62780"/>
                </a:lnTo>
                <a:lnTo>
                  <a:pt x="68020" y="62820"/>
                </a:lnTo>
                <a:lnTo>
                  <a:pt x="67520" y="62700"/>
                </a:lnTo>
                <a:lnTo>
                  <a:pt x="67250" y="62430"/>
                </a:lnTo>
                <a:lnTo>
                  <a:pt x="67280" y="62130"/>
                </a:lnTo>
                <a:lnTo>
                  <a:pt x="67670" y="61920"/>
                </a:lnTo>
                <a:lnTo>
                  <a:pt x="67670" y="61780"/>
                </a:lnTo>
                <a:lnTo>
                  <a:pt x="67300" y="61820"/>
                </a:lnTo>
                <a:lnTo>
                  <a:pt x="66860" y="61770"/>
                </a:lnTo>
                <a:lnTo>
                  <a:pt x="66580" y="61570"/>
                </a:lnTo>
                <a:lnTo>
                  <a:pt x="66710" y="61180"/>
                </a:lnTo>
                <a:lnTo>
                  <a:pt x="66570" y="61040"/>
                </a:lnTo>
                <a:lnTo>
                  <a:pt x="66270" y="61150"/>
                </a:lnTo>
                <a:lnTo>
                  <a:pt x="65810" y="60980"/>
                </a:lnTo>
                <a:lnTo>
                  <a:pt x="65390" y="60660"/>
                </a:lnTo>
                <a:lnTo>
                  <a:pt x="65200" y="60360"/>
                </a:lnTo>
                <a:lnTo>
                  <a:pt x="65110" y="60320"/>
                </a:lnTo>
                <a:lnTo>
                  <a:pt x="64660" y="60520"/>
                </a:lnTo>
                <a:lnTo>
                  <a:pt x="64450" y="60580"/>
                </a:lnTo>
                <a:lnTo>
                  <a:pt x="64290" y="60540"/>
                </a:lnTo>
                <a:lnTo>
                  <a:pt x="63780" y="60320"/>
                </a:lnTo>
                <a:lnTo>
                  <a:pt x="63610" y="60210"/>
                </a:lnTo>
                <a:lnTo>
                  <a:pt x="63540" y="60000"/>
                </a:lnTo>
                <a:lnTo>
                  <a:pt x="63680" y="59880"/>
                </a:lnTo>
                <a:lnTo>
                  <a:pt x="63770" y="59750"/>
                </a:lnTo>
                <a:lnTo>
                  <a:pt x="63540" y="59530"/>
                </a:lnTo>
                <a:lnTo>
                  <a:pt x="63360" y="59470"/>
                </a:lnTo>
                <a:lnTo>
                  <a:pt x="62770" y="59380"/>
                </a:lnTo>
                <a:lnTo>
                  <a:pt x="62570" y="59400"/>
                </a:lnTo>
                <a:lnTo>
                  <a:pt x="62350" y="59720"/>
                </a:lnTo>
                <a:lnTo>
                  <a:pt x="62210" y="60200"/>
                </a:lnTo>
                <a:lnTo>
                  <a:pt x="62010" y="60540"/>
                </a:lnTo>
                <a:lnTo>
                  <a:pt x="61610" y="60430"/>
                </a:lnTo>
                <a:lnTo>
                  <a:pt x="61610" y="60520"/>
                </a:lnTo>
                <a:lnTo>
                  <a:pt x="61600" y="60560"/>
                </a:lnTo>
                <a:lnTo>
                  <a:pt x="61560" y="60570"/>
                </a:lnTo>
                <a:lnTo>
                  <a:pt x="61490" y="60580"/>
                </a:lnTo>
                <a:lnTo>
                  <a:pt x="61650" y="60990"/>
                </a:lnTo>
                <a:lnTo>
                  <a:pt x="61440" y="61090"/>
                </a:lnTo>
                <a:lnTo>
                  <a:pt x="61180" y="60990"/>
                </a:lnTo>
                <a:lnTo>
                  <a:pt x="61140" y="60800"/>
                </a:lnTo>
                <a:lnTo>
                  <a:pt x="61200" y="60620"/>
                </a:lnTo>
                <a:lnTo>
                  <a:pt x="61230" y="60070"/>
                </a:lnTo>
                <a:lnTo>
                  <a:pt x="61360" y="59840"/>
                </a:lnTo>
                <a:lnTo>
                  <a:pt x="61360" y="59700"/>
                </a:lnTo>
                <a:lnTo>
                  <a:pt x="61070" y="59710"/>
                </a:lnTo>
                <a:lnTo>
                  <a:pt x="60800" y="59640"/>
                </a:lnTo>
                <a:lnTo>
                  <a:pt x="60570" y="59480"/>
                </a:lnTo>
                <a:lnTo>
                  <a:pt x="60390" y="59230"/>
                </a:lnTo>
                <a:lnTo>
                  <a:pt x="61040" y="59260"/>
                </a:lnTo>
                <a:lnTo>
                  <a:pt x="61320" y="59180"/>
                </a:lnTo>
                <a:lnTo>
                  <a:pt x="61490" y="58950"/>
                </a:lnTo>
                <a:lnTo>
                  <a:pt x="61130" y="58930"/>
                </a:lnTo>
                <a:lnTo>
                  <a:pt x="61010" y="58740"/>
                </a:lnTo>
                <a:lnTo>
                  <a:pt x="61080" y="58050"/>
                </a:lnTo>
                <a:lnTo>
                  <a:pt x="60880" y="58070"/>
                </a:lnTo>
                <a:lnTo>
                  <a:pt x="60440" y="57990"/>
                </a:lnTo>
                <a:lnTo>
                  <a:pt x="60260" y="58050"/>
                </a:lnTo>
                <a:lnTo>
                  <a:pt x="60190" y="58180"/>
                </a:lnTo>
                <a:lnTo>
                  <a:pt x="60100" y="58570"/>
                </a:lnTo>
                <a:lnTo>
                  <a:pt x="60050" y="58660"/>
                </a:lnTo>
                <a:lnTo>
                  <a:pt x="59800" y="58700"/>
                </a:lnTo>
                <a:lnTo>
                  <a:pt x="59700" y="58810"/>
                </a:lnTo>
                <a:lnTo>
                  <a:pt x="59640" y="58970"/>
                </a:lnTo>
                <a:lnTo>
                  <a:pt x="59500" y="59170"/>
                </a:lnTo>
                <a:lnTo>
                  <a:pt x="59320" y="59250"/>
                </a:lnTo>
                <a:lnTo>
                  <a:pt x="59220" y="59110"/>
                </a:lnTo>
                <a:lnTo>
                  <a:pt x="59250" y="58880"/>
                </a:lnTo>
                <a:lnTo>
                  <a:pt x="59430" y="58660"/>
                </a:lnTo>
                <a:lnTo>
                  <a:pt x="59230" y="58530"/>
                </a:lnTo>
                <a:lnTo>
                  <a:pt x="58740" y="58050"/>
                </a:lnTo>
                <a:lnTo>
                  <a:pt x="58740" y="57920"/>
                </a:lnTo>
                <a:lnTo>
                  <a:pt x="58860" y="57840"/>
                </a:lnTo>
                <a:lnTo>
                  <a:pt x="58930" y="57770"/>
                </a:lnTo>
                <a:lnTo>
                  <a:pt x="58970" y="57640"/>
                </a:lnTo>
                <a:lnTo>
                  <a:pt x="59000" y="57460"/>
                </a:lnTo>
                <a:lnTo>
                  <a:pt x="58870" y="57460"/>
                </a:lnTo>
                <a:lnTo>
                  <a:pt x="58670" y="57670"/>
                </a:lnTo>
                <a:lnTo>
                  <a:pt x="58150" y="57550"/>
                </a:lnTo>
                <a:lnTo>
                  <a:pt x="58190" y="57750"/>
                </a:lnTo>
                <a:lnTo>
                  <a:pt x="57800" y="57910"/>
                </a:lnTo>
                <a:lnTo>
                  <a:pt x="57470" y="57780"/>
                </a:lnTo>
                <a:lnTo>
                  <a:pt x="57150" y="57610"/>
                </a:lnTo>
                <a:lnTo>
                  <a:pt x="56800" y="57610"/>
                </a:lnTo>
                <a:lnTo>
                  <a:pt x="56780" y="57190"/>
                </a:lnTo>
                <a:lnTo>
                  <a:pt x="56600" y="56870"/>
                </a:lnTo>
                <a:lnTo>
                  <a:pt x="56330" y="56650"/>
                </a:lnTo>
                <a:lnTo>
                  <a:pt x="56050" y="56570"/>
                </a:lnTo>
                <a:lnTo>
                  <a:pt x="55800" y="56430"/>
                </a:lnTo>
                <a:lnTo>
                  <a:pt x="55570" y="56200"/>
                </a:lnTo>
                <a:lnTo>
                  <a:pt x="55330" y="56150"/>
                </a:lnTo>
                <a:lnTo>
                  <a:pt x="55020" y="56570"/>
                </a:lnTo>
                <a:lnTo>
                  <a:pt x="54800" y="56440"/>
                </a:lnTo>
                <a:lnTo>
                  <a:pt x="54600" y="56280"/>
                </a:lnTo>
                <a:lnTo>
                  <a:pt x="54690" y="56160"/>
                </a:lnTo>
                <a:lnTo>
                  <a:pt x="54740" y="56050"/>
                </a:lnTo>
                <a:lnTo>
                  <a:pt x="54750" y="55890"/>
                </a:lnTo>
                <a:lnTo>
                  <a:pt x="54750" y="55670"/>
                </a:lnTo>
                <a:lnTo>
                  <a:pt x="54870" y="55670"/>
                </a:lnTo>
                <a:lnTo>
                  <a:pt x="55040" y="55870"/>
                </a:lnTo>
                <a:lnTo>
                  <a:pt x="55260" y="55960"/>
                </a:lnTo>
                <a:lnTo>
                  <a:pt x="55430" y="55880"/>
                </a:lnTo>
                <a:lnTo>
                  <a:pt x="55430" y="55540"/>
                </a:lnTo>
                <a:lnTo>
                  <a:pt x="55310" y="55330"/>
                </a:lnTo>
                <a:lnTo>
                  <a:pt x="54920" y="55150"/>
                </a:lnTo>
                <a:lnTo>
                  <a:pt x="54750" y="54930"/>
                </a:lnTo>
                <a:lnTo>
                  <a:pt x="55290" y="54940"/>
                </a:lnTo>
                <a:lnTo>
                  <a:pt x="55520" y="54980"/>
                </a:lnTo>
                <a:lnTo>
                  <a:pt x="55710" y="55080"/>
                </a:lnTo>
                <a:lnTo>
                  <a:pt x="55690" y="54850"/>
                </a:lnTo>
                <a:lnTo>
                  <a:pt x="55600" y="54710"/>
                </a:lnTo>
                <a:lnTo>
                  <a:pt x="55450" y="54650"/>
                </a:lnTo>
                <a:lnTo>
                  <a:pt x="55230" y="54640"/>
                </a:lnTo>
                <a:lnTo>
                  <a:pt x="55120" y="54500"/>
                </a:lnTo>
                <a:lnTo>
                  <a:pt x="55160" y="54220"/>
                </a:lnTo>
                <a:lnTo>
                  <a:pt x="55240" y="53960"/>
                </a:lnTo>
                <a:lnTo>
                  <a:pt x="55300" y="53900"/>
                </a:lnTo>
                <a:lnTo>
                  <a:pt x="55130" y="53410"/>
                </a:lnTo>
                <a:lnTo>
                  <a:pt x="54880" y="53210"/>
                </a:lnTo>
                <a:lnTo>
                  <a:pt x="54190" y="53000"/>
                </a:lnTo>
                <a:lnTo>
                  <a:pt x="53940" y="53150"/>
                </a:lnTo>
                <a:lnTo>
                  <a:pt x="53810" y="53090"/>
                </a:lnTo>
                <a:lnTo>
                  <a:pt x="53840" y="52910"/>
                </a:lnTo>
                <a:lnTo>
                  <a:pt x="54060" y="52700"/>
                </a:lnTo>
                <a:lnTo>
                  <a:pt x="53850" y="52600"/>
                </a:lnTo>
                <a:lnTo>
                  <a:pt x="53700" y="52440"/>
                </a:lnTo>
                <a:lnTo>
                  <a:pt x="53630" y="52220"/>
                </a:lnTo>
                <a:lnTo>
                  <a:pt x="53640" y="51960"/>
                </a:lnTo>
                <a:lnTo>
                  <a:pt x="53320" y="52170"/>
                </a:lnTo>
                <a:lnTo>
                  <a:pt x="53210" y="52370"/>
                </a:lnTo>
                <a:lnTo>
                  <a:pt x="53230" y="52920"/>
                </a:lnTo>
                <a:lnTo>
                  <a:pt x="53140" y="53050"/>
                </a:lnTo>
                <a:lnTo>
                  <a:pt x="52920" y="53050"/>
                </a:lnTo>
                <a:lnTo>
                  <a:pt x="52690" y="53010"/>
                </a:lnTo>
                <a:lnTo>
                  <a:pt x="52540" y="53000"/>
                </a:lnTo>
                <a:lnTo>
                  <a:pt x="52620" y="53100"/>
                </a:lnTo>
                <a:lnTo>
                  <a:pt x="52600" y="53360"/>
                </a:lnTo>
                <a:lnTo>
                  <a:pt x="52470" y="53540"/>
                </a:lnTo>
                <a:lnTo>
                  <a:pt x="52200" y="53370"/>
                </a:lnTo>
                <a:lnTo>
                  <a:pt x="51910" y="52970"/>
                </a:lnTo>
                <a:lnTo>
                  <a:pt x="51730" y="52780"/>
                </a:lnTo>
                <a:lnTo>
                  <a:pt x="51100" y="52540"/>
                </a:lnTo>
                <a:lnTo>
                  <a:pt x="50690" y="51830"/>
                </a:lnTo>
                <a:lnTo>
                  <a:pt x="50400" y="51670"/>
                </a:lnTo>
                <a:lnTo>
                  <a:pt x="50260" y="51630"/>
                </a:lnTo>
                <a:lnTo>
                  <a:pt x="50110" y="51530"/>
                </a:lnTo>
                <a:lnTo>
                  <a:pt x="49860" y="51310"/>
                </a:lnTo>
                <a:lnTo>
                  <a:pt x="49730" y="51240"/>
                </a:lnTo>
                <a:lnTo>
                  <a:pt x="49630" y="51280"/>
                </a:lnTo>
                <a:lnTo>
                  <a:pt x="49520" y="51360"/>
                </a:lnTo>
                <a:lnTo>
                  <a:pt x="49390" y="51380"/>
                </a:lnTo>
                <a:lnTo>
                  <a:pt x="48810" y="51370"/>
                </a:lnTo>
                <a:lnTo>
                  <a:pt x="48610" y="51260"/>
                </a:lnTo>
                <a:lnTo>
                  <a:pt x="48570" y="50930"/>
                </a:lnTo>
                <a:lnTo>
                  <a:pt x="48990" y="51120"/>
                </a:lnTo>
                <a:lnTo>
                  <a:pt x="48850" y="50900"/>
                </a:lnTo>
                <a:lnTo>
                  <a:pt x="48290" y="50350"/>
                </a:lnTo>
                <a:lnTo>
                  <a:pt x="48290" y="50180"/>
                </a:lnTo>
                <a:lnTo>
                  <a:pt x="48380" y="49980"/>
                </a:lnTo>
                <a:lnTo>
                  <a:pt x="48400" y="49820"/>
                </a:lnTo>
                <a:lnTo>
                  <a:pt x="48220" y="49750"/>
                </a:lnTo>
                <a:lnTo>
                  <a:pt x="48010" y="49800"/>
                </a:lnTo>
                <a:lnTo>
                  <a:pt x="47930" y="49930"/>
                </a:lnTo>
                <a:lnTo>
                  <a:pt x="47930" y="50120"/>
                </a:lnTo>
                <a:lnTo>
                  <a:pt x="48010" y="50350"/>
                </a:lnTo>
                <a:lnTo>
                  <a:pt x="47670" y="50230"/>
                </a:lnTo>
                <a:lnTo>
                  <a:pt x="47600" y="49990"/>
                </a:lnTo>
                <a:lnTo>
                  <a:pt x="47630" y="49670"/>
                </a:lnTo>
                <a:lnTo>
                  <a:pt x="47580" y="49320"/>
                </a:lnTo>
                <a:lnTo>
                  <a:pt x="47410" y="49100"/>
                </a:lnTo>
                <a:lnTo>
                  <a:pt x="47200" y="48920"/>
                </a:lnTo>
                <a:lnTo>
                  <a:pt x="47050" y="48670"/>
                </a:lnTo>
                <a:lnTo>
                  <a:pt x="47050" y="48260"/>
                </a:lnTo>
                <a:lnTo>
                  <a:pt x="46900" y="48260"/>
                </a:lnTo>
                <a:lnTo>
                  <a:pt x="46730" y="48600"/>
                </a:lnTo>
                <a:lnTo>
                  <a:pt x="46530" y="48870"/>
                </a:lnTo>
                <a:lnTo>
                  <a:pt x="46260" y="49070"/>
                </a:lnTo>
                <a:lnTo>
                  <a:pt x="45940" y="49160"/>
                </a:lnTo>
                <a:lnTo>
                  <a:pt x="45960" y="48710"/>
                </a:lnTo>
                <a:lnTo>
                  <a:pt x="45940" y="48470"/>
                </a:lnTo>
                <a:lnTo>
                  <a:pt x="45780" y="48380"/>
                </a:lnTo>
                <a:lnTo>
                  <a:pt x="45400" y="48410"/>
                </a:lnTo>
                <a:lnTo>
                  <a:pt x="45390" y="48450"/>
                </a:lnTo>
                <a:lnTo>
                  <a:pt x="45400" y="48560"/>
                </a:lnTo>
                <a:lnTo>
                  <a:pt x="45370" y="48660"/>
                </a:lnTo>
                <a:lnTo>
                  <a:pt x="45250" y="48710"/>
                </a:lnTo>
                <a:lnTo>
                  <a:pt x="45140" y="48700"/>
                </a:lnTo>
                <a:lnTo>
                  <a:pt x="42460" y="47360"/>
                </a:lnTo>
                <a:lnTo>
                  <a:pt x="41850" y="46790"/>
                </a:lnTo>
                <a:lnTo>
                  <a:pt x="42090" y="46340"/>
                </a:lnTo>
                <a:lnTo>
                  <a:pt x="42090" y="46180"/>
                </a:lnTo>
                <a:lnTo>
                  <a:pt x="41800" y="46290"/>
                </a:lnTo>
                <a:lnTo>
                  <a:pt x="41630" y="46230"/>
                </a:lnTo>
                <a:lnTo>
                  <a:pt x="41660" y="46110"/>
                </a:lnTo>
                <a:lnTo>
                  <a:pt x="41950" y="46030"/>
                </a:lnTo>
                <a:lnTo>
                  <a:pt x="41630" y="45790"/>
                </a:lnTo>
                <a:lnTo>
                  <a:pt x="41300" y="45870"/>
                </a:lnTo>
                <a:lnTo>
                  <a:pt x="40960" y="46070"/>
                </a:lnTo>
                <a:lnTo>
                  <a:pt x="40630" y="46180"/>
                </a:lnTo>
                <a:lnTo>
                  <a:pt x="40280" y="46110"/>
                </a:lnTo>
                <a:lnTo>
                  <a:pt x="38170" y="45170"/>
                </a:lnTo>
                <a:lnTo>
                  <a:pt x="37900" y="44940"/>
                </a:lnTo>
                <a:lnTo>
                  <a:pt x="37730" y="44650"/>
                </a:lnTo>
                <a:lnTo>
                  <a:pt x="37540" y="43970"/>
                </a:lnTo>
                <a:lnTo>
                  <a:pt x="37490" y="43840"/>
                </a:lnTo>
                <a:lnTo>
                  <a:pt x="37110" y="43790"/>
                </a:lnTo>
                <a:lnTo>
                  <a:pt x="36860" y="43660"/>
                </a:lnTo>
                <a:lnTo>
                  <a:pt x="36300" y="43230"/>
                </a:lnTo>
                <a:lnTo>
                  <a:pt x="36140" y="43190"/>
                </a:lnTo>
                <a:lnTo>
                  <a:pt x="35960" y="43180"/>
                </a:lnTo>
                <a:lnTo>
                  <a:pt x="35820" y="43140"/>
                </a:lnTo>
                <a:lnTo>
                  <a:pt x="35760" y="43000"/>
                </a:lnTo>
                <a:lnTo>
                  <a:pt x="35490" y="42700"/>
                </a:lnTo>
                <a:lnTo>
                  <a:pt x="35420" y="42640"/>
                </a:lnTo>
                <a:lnTo>
                  <a:pt x="34670" y="41310"/>
                </a:lnTo>
                <a:lnTo>
                  <a:pt x="34640" y="41100"/>
                </a:lnTo>
                <a:lnTo>
                  <a:pt x="34700" y="41000"/>
                </a:lnTo>
                <a:lnTo>
                  <a:pt x="34710" y="40900"/>
                </a:lnTo>
                <a:lnTo>
                  <a:pt x="34580" y="40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