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Nord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New Caledonia • State Map | Fully Editable Vector Shape</a:t>
            </a:r>
          </a:p>
        </p:txBody>
      </p:sp>
      <p:sp>
        <p:nvSpPr>
          <p:cNvPr id="101" name="Nord"/>
          <p:cNvSpPr/>
          <p:nvPr/>
        </p:nvSpPr>
        <p:spPr>
          <a:xfrm>
            <a:off x="2676346" y="1325880"/>
            <a:ext cx="6839002" cy="4937760"/>
          </a:xfrm>
          <a:custGeom>
            <a:avLst/>
            <a:gdLst/>
            <a:ahLst/>
            <a:cxnLst/>
            <a:rect l="0" t="0" r="100000" b="72200"/>
            <a:pathLst>
              <a:path w="100000" h="72200">
                <a:moveTo>
                  <a:pt x="11960" y="12330"/>
                </a:moveTo>
                <a:lnTo>
                  <a:pt x="11980" y="12540"/>
                </a:lnTo>
                <a:lnTo>
                  <a:pt x="11970" y="12730"/>
                </a:lnTo>
                <a:lnTo>
                  <a:pt x="11920" y="12920"/>
                </a:lnTo>
                <a:lnTo>
                  <a:pt x="11820" y="13080"/>
                </a:lnTo>
                <a:lnTo>
                  <a:pt x="11680" y="12780"/>
                </a:lnTo>
                <a:lnTo>
                  <a:pt x="11380" y="12880"/>
                </a:lnTo>
                <a:lnTo>
                  <a:pt x="11200" y="12720"/>
                </a:lnTo>
                <a:lnTo>
                  <a:pt x="11000" y="12200"/>
                </a:lnTo>
                <a:lnTo>
                  <a:pt x="11000" y="12030"/>
                </a:lnTo>
                <a:lnTo>
                  <a:pt x="11140" y="11860"/>
                </a:lnTo>
                <a:lnTo>
                  <a:pt x="11250" y="11360"/>
                </a:lnTo>
                <a:lnTo>
                  <a:pt x="11410" y="11310"/>
                </a:lnTo>
                <a:lnTo>
                  <a:pt x="11600" y="11480"/>
                </a:lnTo>
                <a:lnTo>
                  <a:pt x="11760" y="12070"/>
                </a:lnTo>
                <a:lnTo>
                  <a:pt x="11960" y="12330"/>
                </a:lnTo>
                <a:close/>
                <a:moveTo>
                  <a:pt x="34580" y="40780"/>
                </a:moveTo>
                <a:lnTo>
                  <a:pt x="34530" y="40730"/>
                </a:lnTo>
                <a:lnTo>
                  <a:pt x="34390" y="40730"/>
                </a:lnTo>
                <a:lnTo>
                  <a:pt x="34210" y="40800"/>
                </a:lnTo>
                <a:lnTo>
                  <a:pt x="34080" y="40870"/>
                </a:lnTo>
                <a:lnTo>
                  <a:pt x="34100" y="40860"/>
                </a:lnTo>
                <a:lnTo>
                  <a:pt x="34030" y="41170"/>
                </a:lnTo>
                <a:lnTo>
                  <a:pt x="33850" y="41270"/>
                </a:lnTo>
                <a:lnTo>
                  <a:pt x="33670" y="41160"/>
                </a:lnTo>
                <a:lnTo>
                  <a:pt x="33580" y="40860"/>
                </a:lnTo>
                <a:lnTo>
                  <a:pt x="33430" y="41000"/>
                </a:lnTo>
                <a:lnTo>
                  <a:pt x="33270" y="41100"/>
                </a:lnTo>
                <a:lnTo>
                  <a:pt x="33090" y="41130"/>
                </a:lnTo>
                <a:lnTo>
                  <a:pt x="32870" y="41010"/>
                </a:lnTo>
                <a:lnTo>
                  <a:pt x="33250" y="40590"/>
                </a:lnTo>
                <a:lnTo>
                  <a:pt x="33200" y="40240"/>
                </a:lnTo>
                <a:lnTo>
                  <a:pt x="32890" y="40040"/>
                </a:lnTo>
                <a:lnTo>
                  <a:pt x="32450" y="40130"/>
                </a:lnTo>
                <a:lnTo>
                  <a:pt x="32610" y="39800"/>
                </a:lnTo>
                <a:lnTo>
                  <a:pt x="32520" y="39590"/>
                </a:lnTo>
                <a:lnTo>
                  <a:pt x="32040" y="39240"/>
                </a:lnTo>
                <a:lnTo>
                  <a:pt x="31860" y="39530"/>
                </a:lnTo>
                <a:lnTo>
                  <a:pt x="31930" y="39990"/>
                </a:lnTo>
                <a:lnTo>
                  <a:pt x="31770" y="40270"/>
                </a:lnTo>
                <a:lnTo>
                  <a:pt x="31560" y="40410"/>
                </a:lnTo>
                <a:lnTo>
                  <a:pt x="31360" y="40360"/>
                </a:lnTo>
                <a:lnTo>
                  <a:pt x="31200" y="40200"/>
                </a:lnTo>
                <a:lnTo>
                  <a:pt x="31080" y="39970"/>
                </a:lnTo>
                <a:lnTo>
                  <a:pt x="31170" y="39800"/>
                </a:lnTo>
                <a:lnTo>
                  <a:pt x="31180" y="39610"/>
                </a:lnTo>
                <a:lnTo>
                  <a:pt x="31240" y="39420"/>
                </a:lnTo>
                <a:lnTo>
                  <a:pt x="31360" y="39240"/>
                </a:lnTo>
                <a:lnTo>
                  <a:pt x="31210" y="39060"/>
                </a:lnTo>
                <a:lnTo>
                  <a:pt x="31070" y="39010"/>
                </a:lnTo>
                <a:lnTo>
                  <a:pt x="30910" y="38990"/>
                </a:lnTo>
                <a:lnTo>
                  <a:pt x="30740" y="38880"/>
                </a:lnTo>
                <a:lnTo>
                  <a:pt x="30620" y="38740"/>
                </a:lnTo>
                <a:lnTo>
                  <a:pt x="30490" y="38500"/>
                </a:lnTo>
                <a:lnTo>
                  <a:pt x="29010" y="36690"/>
                </a:lnTo>
                <a:lnTo>
                  <a:pt x="28910" y="36390"/>
                </a:lnTo>
                <a:lnTo>
                  <a:pt x="28880" y="35930"/>
                </a:lnTo>
                <a:lnTo>
                  <a:pt x="28890" y="35590"/>
                </a:lnTo>
                <a:lnTo>
                  <a:pt x="28860" y="35210"/>
                </a:lnTo>
                <a:lnTo>
                  <a:pt x="28700" y="34980"/>
                </a:lnTo>
                <a:lnTo>
                  <a:pt x="28320" y="35110"/>
                </a:lnTo>
                <a:lnTo>
                  <a:pt x="28350" y="34830"/>
                </a:lnTo>
                <a:lnTo>
                  <a:pt x="28380" y="34770"/>
                </a:lnTo>
                <a:lnTo>
                  <a:pt x="28470" y="34670"/>
                </a:lnTo>
                <a:lnTo>
                  <a:pt x="28470" y="34510"/>
                </a:lnTo>
                <a:lnTo>
                  <a:pt x="28340" y="34510"/>
                </a:lnTo>
                <a:lnTo>
                  <a:pt x="28240" y="34480"/>
                </a:lnTo>
                <a:lnTo>
                  <a:pt x="28050" y="34380"/>
                </a:lnTo>
                <a:lnTo>
                  <a:pt x="28160" y="34220"/>
                </a:lnTo>
                <a:lnTo>
                  <a:pt x="28140" y="34130"/>
                </a:lnTo>
                <a:lnTo>
                  <a:pt x="28000" y="34130"/>
                </a:lnTo>
                <a:lnTo>
                  <a:pt x="27770" y="34230"/>
                </a:lnTo>
                <a:lnTo>
                  <a:pt x="27720" y="34480"/>
                </a:lnTo>
                <a:lnTo>
                  <a:pt x="27500" y="34510"/>
                </a:lnTo>
                <a:lnTo>
                  <a:pt x="27310" y="34350"/>
                </a:lnTo>
                <a:lnTo>
                  <a:pt x="27230" y="34010"/>
                </a:lnTo>
                <a:lnTo>
                  <a:pt x="27110" y="34000"/>
                </a:lnTo>
                <a:lnTo>
                  <a:pt x="26860" y="34040"/>
                </a:lnTo>
                <a:lnTo>
                  <a:pt x="26700" y="34160"/>
                </a:lnTo>
                <a:lnTo>
                  <a:pt x="26820" y="34380"/>
                </a:lnTo>
                <a:lnTo>
                  <a:pt x="26690" y="34540"/>
                </a:lnTo>
                <a:lnTo>
                  <a:pt x="26550" y="34670"/>
                </a:lnTo>
                <a:lnTo>
                  <a:pt x="26180" y="33660"/>
                </a:lnTo>
                <a:lnTo>
                  <a:pt x="25920" y="33250"/>
                </a:lnTo>
                <a:lnTo>
                  <a:pt x="25590" y="33040"/>
                </a:lnTo>
                <a:lnTo>
                  <a:pt x="25980" y="32770"/>
                </a:lnTo>
                <a:lnTo>
                  <a:pt x="25800" y="32580"/>
                </a:lnTo>
                <a:lnTo>
                  <a:pt x="25380" y="32410"/>
                </a:lnTo>
                <a:lnTo>
                  <a:pt x="25040" y="32150"/>
                </a:lnTo>
                <a:lnTo>
                  <a:pt x="25360" y="32120"/>
                </a:lnTo>
                <a:lnTo>
                  <a:pt x="25530" y="31980"/>
                </a:lnTo>
                <a:lnTo>
                  <a:pt x="25550" y="31790"/>
                </a:lnTo>
                <a:lnTo>
                  <a:pt x="25440" y="31580"/>
                </a:lnTo>
                <a:lnTo>
                  <a:pt x="25190" y="31430"/>
                </a:lnTo>
                <a:lnTo>
                  <a:pt x="24930" y="31400"/>
                </a:lnTo>
                <a:lnTo>
                  <a:pt x="24760" y="31310"/>
                </a:lnTo>
                <a:lnTo>
                  <a:pt x="24750" y="30980"/>
                </a:lnTo>
                <a:lnTo>
                  <a:pt x="24630" y="30980"/>
                </a:lnTo>
                <a:lnTo>
                  <a:pt x="24320" y="31190"/>
                </a:lnTo>
                <a:lnTo>
                  <a:pt x="24000" y="31030"/>
                </a:lnTo>
                <a:lnTo>
                  <a:pt x="23520" y="30550"/>
                </a:lnTo>
                <a:lnTo>
                  <a:pt x="23310" y="30490"/>
                </a:lnTo>
                <a:lnTo>
                  <a:pt x="22900" y="30480"/>
                </a:lnTo>
                <a:lnTo>
                  <a:pt x="22690" y="30390"/>
                </a:lnTo>
                <a:lnTo>
                  <a:pt x="22600" y="30280"/>
                </a:lnTo>
                <a:lnTo>
                  <a:pt x="22350" y="29800"/>
                </a:lnTo>
                <a:lnTo>
                  <a:pt x="21900" y="29710"/>
                </a:lnTo>
                <a:lnTo>
                  <a:pt x="21540" y="29490"/>
                </a:lnTo>
                <a:lnTo>
                  <a:pt x="20670" y="28580"/>
                </a:lnTo>
                <a:lnTo>
                  <a:pt x="20070" y="28170"/>
                </a:lnTo>
                <a:lnTo>
                  <a:pt x="19800" y="27890"/>
                </a:lnTo>
                <a:lnTo>
                  <a:pt x="19600" y="27540"/>
                </a:lnTo>
                <a:lnTo>
                  <a:pt x="19730" y="27530"/>
                </a:lnTo>
                <a:lnTo>
                  <a:pt x="20030" y="27580"/>
                </a:lnTo>
                <a:lnTo>
                  <a:pt x="20340" y="27460"/>
                </a:lnTo>
                <a:lnTo>
                  <a:pt x="20500" y="27120"/>
                </a:lnTo>
                <a:lnTo>
                  <a:pt x="20380" y="26840"/>
                </a:lnTo>
                <a:lnTo>
                  <a:pt x="20080" y="26650"/>
                </a:lnTo>
                <a:lnTo>
                  <a:pt x="19730" y="26580"/>
                </a:lnTo>
                <a:lnTo>
                  <a:pt x="19430" y="26350"/>
                </a:lnTo>
                <a:lnTo>
                  <a:pt x="18990" y="25340"/>
                </a:lnTo>
                <a:lnTo>
                  <a:pt x="18620" y="25110"/>
                </a:lnTo>
                <a:lnTo>
                  <a:pt x="18010" y="23630"/>
                </a:lnTo>
                <a:lnTo>
                  <a:pt x="17900" y="23710"/>
                </a:lnTo>
                <a:lnTo>
                  <a:pt x="17810" y="23730"/>
                </a:lnTo>
                <a:lnTo>
                  <a:pt x="17710" y="23750"/>
                </a:lnTo>
                <a:lnTo>
                  <a:pt x="17600" y="23780"/>
                </a:lnTo>
                <a:lnTo>
                  <a:pt x="17400" y="23400"/>
                </a:lnTo>
                <a:lnTo>
                  <a:pt x="16130" y="22560"/>
                </a:lnTo>
                <a:lnTo>
                  <a:pt x="15820" y="22090"/>
                </a:lnTo>
                <a:lnTo>
                  <a:pt x="15590" y="21220"/>
                </a:lnTo>
                <a:lnTo>
                  <a:pt x="15550" y="20910"/>
                </a:lnTo>
                <a:lnTo>
                  <a:pt x="15450" y="20560"/>
                </a:lnTo>
                <a:lnTo>
                  <a:pt x="15210" y="20400"/>
                </a:lnTo>
                <a:lnTo>
                  <a:pt x="14940" y="20300"/>
                </a:lnTo>
                <a:lnTo>
                  <a:pt x="14740" y="20100"/>
                </a:lnTo>
                <a:lnTo>
                  <a:pt x="14640" y="19660"/>
                </a:lnTo>
                <a:lnTo>
                  <a:pt x="14870" y="19610"/>
                </a:lnTo>
                <a:lnTo>
                  <a:pt x="15410" y="19800"/>
                </a:lnTo>
                <a:lnTo>
                  <a:pt x="15600" y="19580"/>
                </a:lnTo>
                <a:lnTo>
                  <a:pt x="15680" y="19220"/>
                </a:lnTo>
                <a:lnTo>
                  <a:pt x="15680" y="18560"/>
                </a:lnTo>
                <a:lnTo>
                  <a:pt x="15600" y="18410"/>
                </a:lnTo>
                <a:lnTo>
                  <a:pt x="15400" y="18130"/>
                </a:lnTo>
                <a:lnTo>
                  <a:pt x="15150" y="17860"/>
                </a:lnTo>
                <a:lnTo>
                  <a:pt x="14920" y="17740"/>
                </a:lnTo>
                <a:lnTo>
                  <a:pt x="13980" y="17700"/>
                </a:lnTo>
                <a:lnTo>
                  <a:pt x="13740" y="17600"/>
                </a:lnTo>
                <a:lnTo>
                  <a:pt x="13870" y="17320"/>
                </a:lnTo>
                <a:lnTo>
                  <a:pt x="13890" y="17040"/>
                </a:lnTo>
                <a:lnTo>
                  <a:pt x="13760" y="16890"/>
                </a:lnTo>
                <a:lnTo>
                  <a:pt x="13480" y="17010"/>
                </a:lnTo>
                <a:lnTo>
                  <a:pt x="13560" y="17230"/>
                </a:lnTo>
                <a:lnTo>
                  <a:pt x="13450" y="17470"/>
                </a:lnTo>
                <a:lnTo>
                  <a:pt x="13250" y="17660"/>
                </a:lnTo>
                <a:lnTo>
                  <a:pt x="13070" y="17740"/>
                </a:lnTo>
                <a:lnTo>
                  <a:pt x="12770" y="17660"/>
                </a:lnTo>
                <a:lnTo>
                  <a:pt x="12680" y="17460"/>
                </a:lnTo>
                <a:lnTo>
                  <a:pt x="12620" y="17260"/>
                </a:lnTo>
                <a:lnTo>
                  <a:pt x="12450" y="17170"/>
                </a:lnTo>
                <a:lnTo>
                  <a:pt x="12160" y="16960"/>
                </a:lnTo>
                <a:lnTo>
                  <a:pt x="12220" y="16540"/>
                </a:lnTo>
                <a:lnTo>
                  <a:pt x="12590" y="16250"/>
                </a:lnTo>
                <a:lnTo>
                  <a:pt x="13210" y="16430"/>
                </a:lnTo>
                <a:lnTo>
                  <a:pt x="13390" y="16180"/>
                </a:lnTo>
                <a:lnTo>
                  <a:pt x="13310" y="15920"/>
                </a:lnTo>
                <a:lnTo>
                  <a:pt x="12930" y="15420"/>
                </a:lnTo>
                <a:lnTo>
                  <a:pt x="13170" y="15320"/>
                </a:lnTo>
                <a:lnTo>
                  <a:pt x="13310" y="15110"/>
                </a:lnTo>
                <a:lnTo>
                  <a:pt x="13340" y="14840"/>
                </a:lnTo>
                <a:lnTo>
                  <a:pt x="13210" y="14550"/>
                </a:lnTo>
                <a:lnTo>
                  <a:pt x="12910" y="14310"/>
                </a:lnTo>
                <a:lnTo>
                  <a:pt x="12670" y="14350"/>
                </a:lnTo>
                <a:lnTo>
                  <a:pt x="12410" y="14490"/>
                </a:lnTo>
                <a:lnTo>
                  <a:pt x="12100" y="14550"/>
                </a:lnTo>
                <a:lnTo>
                  <a:pt x="12100" y="14380"/>
                </a:lnTo>
                <a:lnTo>
                  <a:pt x="12200" y="14300"/>
                </a:lnTo>
                <a:lnTo>
                  <a:pt x="12270" y="14200"/>
                </a:lnTo>
                <a:lnTo>
                  <a:pt x="12370" y="13950"/>
                </a:lnTo>
                <a:lnTo>
                  <a:pt x="12080" y="13850"/>
                </a:lnTo>
                <a:lnTo>
                  <a:pt x="11980" y="13650"/>
                </a:lnTo>
                <a:lnTo>
                  <a:pt x="12000" y="13390"/>
                </a:lnTo>
                <a:lnTo>
                  <a:pt x="12100" y="13080"/>
                </a:lnTo>
                <a:lnTo>
                  <a:pt x="12250" y="13110"/>
                </a:lnTo>
                <a:lnTo>
                  <a:pt x="12530" y="13080"/>
                </a:lnTo>
                <a:lnTo>
                  <a:pt x="12910" y="13310"/>
                </a:lnTo>
                <a:lnTo>
                  <a:pt x="13300" y="13640"/>
                </a:lnTo>
                <a:lnTo>
                  <a:pt x="13610" y="14000"/>
                </a:lnTo>
                <a:lnTo>
                  <a:pt x="13810" y="14510"/>
                </a:lnTo>
                <a:lnTo>
                  <a:pt x="14000" y="14630"/>
                </a:lnTo>
                <a:lnTo>
                  <a:pt x="14450" y="14840"/>
                </a:lnTo>
                <a:lnTo>
                  <a:pt x="15930" y="16600"/>
                </a:lnTo>
                <a:lnTo>
                  <a:pt x="16230" y="16880"/>
                </a:lnTo>
                <a:lnTo>
                  <a:pt x="17160" y="17410"/>
                </a:lnTo>
                <a:lnTo>
                  <a:pt x="17570" y="17480"/>
                </a:lnTo>
                <a:lnTo>
                  <a:pt x="18010" y="17320"/>
                </a:lnTo>
                <a:lnTo>
                  <a:pt x="18140" y="17320"/>
                </a:lnTo>
                <a:lnTo>
                  <a:pt x="18400" y="17910"/>
                </a:lnTo>
                <a:lnTo>
                  <a:pt x="18610" y="18130"/>
                </a:lnTo>
                <a:lnTo>
                  <a:pt x="18970" y="18180"/>
                </a:lnTo>
                <a:lnTo>
                  <a:pt x="18790" y="17920"/>
                </a:lnTo>
                <a:lnTo>
                  <a:pt x="18500" y="17190"/>
                </a:lnTo>
                <a:lnTo>
                  <a:pt x="18370" y="16500"/>
                </a:lnTo>
                <a:lnTo>
                  <a:pt x="18410" y="16330"/>
                </a:lnTo>
                <a:lnTo>
                  <a:pt x="18600" y="16330"/>
                </a:lnTo>
                <a:lnTo>
                  <a:pt x="22210" y="17730"/>
                </a:lnTo>
                <a:lnTo>
                  <a:pt x="22850" y="18290"/>
                </a:lnTo>
                <a:lnTo>
                  <a:pt x="23920" y="19670"/>
                </a:lnTo>
                <a:lnTo>
                  <a:pt x="24210" y="19940"/>
                </a:lnTo>
                <a:lnTo>
                  <a:pt x="24610" y="20230"/>
                </a:lnTo>
                <a:lnTo>
                  <a:pt x="25030" y="20450"/>
                </a:lnTo>
                <a:lnTo>
                  <a:pt x="25380" y="20550"/>
                </a:lnTo>
                <a:lnTo>
                  <a:pt x="26000" y="21120"/>
                </a:lnTo>
                <a:lnTo>
                  <a:pt x="26210" y="21220"/>
                </a:lnTo>
                <a:lnTo>
                  <a:pt x="26820" y="21430"/>
                </a:lnTo>
                <a:lnTo>
                  <a:pt x="27110" y="21700"/>
                </a:lnTo>
                <a:lnTo>
                  <a:pt x="27670" y="22450"/>
                </a:lnTo>
                <a:lnTo>
                  <a:pt x="27980" y="22610"/>
                </a:lnTo>
                <a:lnTo>
                  <a:pt x="28150" y="22760"/>
                </a:lnTo>
                <a:lnTo>
                  <a:pt x="28880" y="23780"/>
                </a:lnTo>
                <a:lnTo>
                  <a:pt x="29920" y="24720"/>
                </a:lnTo>
                <a:lnTo>
                  <a:pt x="30110" y="24740"/>
                </a:lnTo>
                <a:lnTo>
                  <a:pt x="30720" y="25120"/>
                </a:lnTo>
                <a:lnTo>
                  <a:pt x="31030" y="25420"/>
                </a:lnTo>
                <a:lnTo>
                  <a:pt x="30940" y="25700"/>
                </a:lnTo>
                <a:lnTo>
                  <a:pt x="31290" y="25950"/>
                </a:lnTo>
                <a:lnTo>
                  <a:pt x="32100" y="25980"/>
                </a:lnTo>
                <a:lnTo>
                  <a:pt x="32450" y="26280"/>
                </a:lnTo>
                <a:lnTo>
                  <a:pt x="32820" y="26420"/>
                </a:lnTo>
                <a:lnTo>
                  <a:pt x="33570" y="27030"/>
                </a:lnTo>
                <a:lnTo>
                  <a:pt x="35690" y="27460"/>
                </a:lnTo>
                <a:lnTo>
                  <a:pt x="35750" y="27500"/>
                </a:lnTo>
                <a:lnTo>
                  <a:pt x="35910" y="27700"/>
                </a:lnTo>
                <a:lnTo>
                  <a:pt x="36030" y="27760"/>
                </a:lnTo>
                <a:lnTo>
                  <a:pt x="36100" y="27740"/>
                </a:lnTo>
                <a:lnTo>
                  <a:pt x="36200" y="27660"/>
                </a:lnTo>
                <a:lnTo>
                  <a:pt x="36320" y="27600"/>
                </a:lnTo>
                <a:lnTo>
                  <a:pt x="36450" y="27590"/>
                </a:lnTo>
                <a:lnTo>
                  <a:pt x="36700" y="27680"/>
                </a:lnTo>
                <a:lnTo>
                  <a:pt x="36790" y="27760"/>
                </a:lnTo>
                <a:lnTo>
                  <a:pt x="36850" y="27860"/>
                </a:lnTo>
                <a:lnTo>
                  <a:pt x="37010" y="28030"/>
                </a:lnTo>
                <a:lnTo>
                  <a:pt x="37490" y="28450"/>
                </a:lnTo>
                <a:lnTo>
                  <a:pt x="37640" y="28730"/>
                </a:lnTo>
                <a:lnTo>
                  <a:pt x="37550" y="29060"/>
                </a:lnTo>
                <a:lnTo>
                  <a:pt x="37760" y="29940"/>
                </a:lnTo>
                <a:lnTo>
                  <a:pt x="37960" y="30250"/>
                </a:lnTo>
                <a:lnTo>
                  <a:pt x="38270" y="30470"/>
                </a:lnTo>
                <a:lnTo>
                  <a:pt x="38580" y="30650"/>
                </a:lnTo>
                <a:lnTo>
                  <a:pt x="38820" y="30870"/>
                </a:lnTo>
                <a:lnTo>
                  <a:pt x="38930" y="31200"/>
                </a:lnTo>
                <a:lnTo>
                  <a:pt x="39090" y="31270"/>
                </a:lnTo>
                <a:lnTo>
                  <a:pt x="40160" y="31420"/>
                </a:lnTo>
                <a:lnTo>
                  <a:pt x="40520" y="31540"/>
                </a:lnTo>
                <a:lnTo>
                  <a:pt x="40630" y="31650"/>
                </a:lnTo>
                <a:lnTo>
                  <a:pt x="40540" y="32370"/>
                </a:lnTo>
                <a:lnTo>
                  <a:pt x="40420" y="32850"/>
                </a:lnTo>
                <a:lnTo>
                  <a:pt x="40360" y="32980"/>
                </a:lnTo>
                <a:lnTo>
                  <a:pt x="40270" y="33130"/>
                </a:lnTo>
                <a:lnTo>
                  <a:pt x="40310" y="33280"/>
                </a:lnTo>
                <a:lnTo>
                  <a:pt x="40390" y="33420"/>
                </a:lnTo>
                <a:lnTo>
                  <a:pt x="40430" y="33560"/>
                </a:lnTo>
                <a:lnTo>
                  <a:pt x="40500" y="33930"/>
                </a:lnTo>
                <a:lnTo>
                  <a:pt x="40670" y="34170"/>
                </a:lnTo>
                <a:lnTo>
                  <a:pt x="41330" y="34670"/>
                </a:lnTo>
                <a:lnTo>
                  <a:pt x="41900" y="34970"/>
                </a:lnTo>
                <a:lnTo>
                  <a:pt x="42160" y="35190"/>
                </a:lnTo>
                <a:lnTo>
                  <a:pt x="42420" y="35480"/>
                </a:lnTo>
                <a:lnTo>
                  <a:pt x="42570" y="35540"/>
                </a:lnTo>
                <a:lnTo>
                  <a:pt x="43090" y="35570"/>
                </a:lnTo>
                <a:lnTo>
                  <a:pt x="43230" y="35640"/>
                </a:lnTo>
                <a:lnTo>
                  <a:pt x="43270" y="35780"/>
                </a:lnTo>
                <a:lnTo>
                  <a:pt x="43200" y="36010"/>
                </a:lnTo>
                <a:lnTo>
                  <a:pt x="43310" y="35960"/>
                </a:lnTo>
                <a:lnTo>
                  <a:pt x="43370" y="35950"/>
                </a:lnTo>
                <a:lnTo>
                  <a:pt x="43400" y="35930"/>
                </a:lnTo>
                <a:lnTo>
                  <a:pt x="43470" y="35850"/>
                </a:lnTo>
                <a:lnTo>
                  <a:pt x="44090" y="36360"/>
                </a:lnTo>
                <a:lnTo>
                  <a:pt x="44350" y="36650"/>
                </a:lnTo>
                <a:lnTo>
                  <a:pt x="44430" y="36880"/>
                </a:lnTo>
                <a:lnTo>
                  <a:pt x="44540" y="36950"/>
                </a:lnTo>
                <a:lnTo>
                  <a:pt x="44590" y="37010"/>
                </a:lnTo>
                <a:lnTo>
                  <a:pt x="44690" y="37180"/>
                </a:lnTo>
                <a:lnTo>
                  <a:pt x="44350" y="37180"/>
                </a:lnTo>
                <a:lnTo>
                  <a:pt x="44040" y="37100"/>
                </a:lnTo>
                <a:lnTo>
                  <a:pt x="43750" y="36950"/>
                </a:lnTo>
                <a:lnTo>
                  <a:pt x="43470" y="36750"/>
                </a:lnTo>
                <a:lnTo>
                  <a:pt x="43560" y="36950"/>
                </a:lnTo>
                <a:lnTo>
                  <a:pt x="43750" y="37190"/>
                </a:lnTo>
                <a:lnTo>
                  <a:pt x="43990" y="37390"/>
                </a:lnTo>
                <a:lnTo>
                  <a:pt x="44220" y="37480"/>
                </a:lnTo>
                <a:lnTo>
                  <a:pt x="44430" y="37620"/>
                </a:lnTo>
                <a:lnTo>
                  <a:pt x="44580" y="37930"/>
                </a:lnTo>
                <a:lnTo>
                  <a:pt x="44710" y="38280"/>
                </a:lnTo>
                <a:lnTo>
                  <a:pt x="44840" y="38510"/>
                </a:lnTo>
                <a:lnTo>
                  <a:pt x="45310" y="38720"/>
                </a:lnTo>
                <a:lnTo>
                  <a:pt x="46520" y="39030"/>
                </a:lnTo>
                <a:lnTo>
                  <a:pt x="46900" y="39400"/>
                </a:lnTo>
                <a:lnTo>
                  <a:pt x="47480" y="39250"/>
                </a:lnTo>
                <a:lnTo>
                  <a:pt x="48020" y="39550"/>
                </a:lnTo>
                <a:lnTo>
                  <a:pt x="48420" y="40070"/>
                </a:lnTo>
                <a:lnTo>
                  <a:pt x="48570" y="40570"/>
                </a:lnTo>
                <a:lnTo>
                  <a:pt x="48920" y="40480"/>
                </a:lnTo>
                <a:lnTo>
                  <a:pt x="49130" y="41400"/>
                </a:lnTo>
                <a:lnTo>
                  <a:pt x="49520" y="41760"/>
                </a:lnTo>
                <a:lnTo>
                  <a:pt x="49320" y="41330"/>
                </a:lnTo>
                <a:lnTo>
                  <a:pt x="49300" y="41170"/>
                </a:lnTo>
                <a:lnTo>
                  <a:pt x="49390" y="41010"/>
                </a:lnTo>
                <a:lnTo>
                  <a:pt x="49570" y="40900"/>
                </a:lnTo>
                <a:lnTo>
                  <a:pt x="49760" y="40910"/>
                </a:lnTo>
                <a:lnTo>
                  <a:pt x="49940" y="41040"/>
                </a:lnTo>
                <a:lnTo>
                  <a:pt x="50070" y="41310"/>
                </a:lnTo>
                <a:lnTo>
                  <a:pt x="50180" y="41110"/>
                </a:lnTo>
                <a:lnTo>
                  <a:pt x="50210" y="40880"/>
                </a:lnTo>
                <a:lnTo>
                  <a:pt x="50130" y="40640"/>
                </a:lnTo>
                <a:lnTo>
                  <a:pt x="49920" y="40420"/>
                </a:lnTo>
                <a:lnTo>
                  <a:pt x="50280" y="40520"/>
                </a:lnTo>
                <a:lnTo>
                  <a:pt x="50570" y="40880"/>
                </a:lnTo>
                <a:lnTo>
                  <a:pt x="51270" y="42190"/>
                </a:lnTo>
                <a:lnTo>
                  <a:pt x="51400" y="42560"/>
                </a:lnTo>
                <a:lnTo>
                  <a:pt x="51310" y="42740"/>
                </a:lnTo>
                <a:lnTo>
                  <a:pt x="50890" y="42640"/>
                </a:lnTo>
                <a:lnTo>
                  <a:pt x="51030" y="42870"/>
                </a:lnTo>
                <a:lnTo>
                  <a:pt x="51850" y="43380"/>
                </a:lnTo>
                <a:lnTo>
                  <a:pt x="51740" y="43580"/>
                </a:lnTo>
                <a:lnTo>
                  <a:pt x="51900" y="43600"/>
                </a:lnTo>
                <a:lnTo>
                  <a:pt x="52140" y="43530"/>
                </a:lnTo>
                <a:lnTo>
                  <a:pt x="52270" y="43450"/>
                </a:lnTo>
                <a:lnTo>
                  <a:pt x="52220" y="43180"/>
                </a:lnTo>
                <a:lnTo>
                  <a:pt x="52100" y="42970"/>
                </a:lnTo>
                <a:lnTo>
                  <a:pt x="51960" y="42810"/>
                </a:lnTo>
                <a:lnTo>
                  <a:pt x="51850" y="42640"/>
                </a:lnTo>
                <a:lnTo>
                  <a:pt x="51690" y="42130"/>
                </a:lnTo>
                <a:lnTo>
                  <a:pt x="51650" y="41730"/>
                </a:lnTo>
                <a:lnTo>
                  <a:pt x="51800" y="41580"/>
                </a:lnTo>
                <a:lnTo>
                  <a:pt x="52200" y="41820"/>
                </a:lnTo>
                <a:lnTo>
                  <a:pt x="52820" y="42500"/>
                </a:lnTo>
                <a:lnTo>
                  <a:pt x="53020" y="42550"/>
                </a:lnTo>
                <a:lnTo>
                  <a:pt x="53520" y="42620"/>
                </a:lnTo>
                <a:lnTo>
                  <a:pt x="53710" y="42720"/>
                </a:lnTo>
                <a:lnTo>
                  <a:pt x="53750" y="42860"/>
                </a:lnTo>
                <a:lnTo>
                  <a:pt x="53610" y="42930"/>
                </a:lnTo>
                <a:lnTo>
                  <a:pt x="53430" y="42980"/>
                </a:lnTo>
                <a:lnTo>
                  <a:pt x="53380" y="43070"/>
                </a:lnTo>
                <a:lnTo>
                  <a:pt x="53460" y="43170"/>
                </a:lnTo>
                <a:lnTo>
                  <a:pt x="53600" y="43210"/>
                </a:lnTo>
                <a:lnTo>
                  <a:pt x="53780" y="43230"/>
                </a:lnTo>
                <a:lnTo>
                  <a:pt x="53820" y="43460"/>
                </a:lnTo>
                <a:lnTo>
                  <a:pt x="53860" y="43860"/>
                </a:lnTo>
                <a:lnTo>
                  <a:pt x="53910" y="44120"/>
                </a:lnTo>
                <a:lnTo>
                  <a:pt x="54060" y="44040"/>
                </a:lnTo>
                <a:lnTo>
                  <a:pt x="53900" y="44510"/>
                </a:lnTo>
                <a:lnTo>
                  <a:pt x="53590" y="44790"/>
                </a:lnTo>
                <a:lnTo>
                  <a:pt x="53340" y="44950"/>
                </a:lnTo>
                <a:lnTo>
                  <a:pt x="53150" y="45270"/>
                </a:lnTo>
                <a:lnTo>
                  <a:pt x="52990" y="45710"/>
                </a:lnTo>
                <a:lnTo>
                  <a:pt x="52690" y="45820"/>
                </a:lnTo>
                <a:lnTo>
                  <a:pt x="52020" y="45780"/>
                </a:lnTo>
                <a:lnTo>
                  <a:pt x="51660" y="45670"/>
                </a:lnTo>
                <a:lnTo>
                  <a:pt x="51350" y="45530"/>
                </a:lnTo>
                <a:lnTo>
                  <a:pt x="51080" y="45340"/>
                </a:lnTo>
                <a:lnTo>
                  <a:pt x="50850" y="45360"/>
                </a:lnTo>
                <a:lnTo>
                  <a:pt x="50510" y="45450"/>
                </a:lnTo>
                <a:lnTo>
                  <a:pt x="50240" y="45580"/>
                </a:lnTo>
                <a:lnTo>
                  <a:pt x="49810" y="45580"/>
                </a:lnTo>
                <a:lnTo>
                  <a:pt x="49600" y="45400"/>
                </a:lnTo>
                <a:lnTo>
                  <a:pt x="49300" y="45100"/>
                </a:lnTo>
                <a:lnTo>
                  <a:pt x="48990" y="44950"/>
                </a:lnTo>
                <a:lnTo>
                  <a:pt x="48780" y="44770"/>
                </a:lnTo>
                <a:lnTo>
                  <a:pt x="48490" y="44530"/>
                </a:lnTo>
                <a:lnTo>
                  <a:pt x="47860" y="44140"/>
                </a:lnTo>
                <a:lnTo>
                  <a:pt x="47400" y="44130"/>
                </a:lnTo>
                <a:lnTo>
                  <a:pt x="46700" y="43800"/>
                </a:lnTo>
                <a:lnTo>
                  <a:pt x="46340" y="44000"/>
                </a:lnTo>
                <a:lnTo>
                  <a:pt x="45750" y="43980"/>
                </a:lnTo>
                <a:lnTo>
                  <a:pt x="45440" y="43680"/>
                </a:lnTo>
                <a:lnTo>
                  <a:pt x="44950" y="43490"/>
                </a:lnTo>
                <a:lnTo>
                  <a:pt x="44530" y="43080"/>
                </a:lnTo>
                <a:lnTo>
                  <a:pt x="44390" y="42980"/>
                </a:lnTo>
                <a:lnTo>
                  <a:pt x="43890" y="42690"/>
                </a:lnTo>
                <a:lnTo>
                  <a:pt x="43780" y="42560"/>
                </a:lnTo>
                <a:lnTo>
                  <a:pt x="43710" y="42440"/>
                </a:lnTo>
                <a:lnTo>
                  <a:pt x="43540" y="41980"/>
                </a:lnTo>
                <a:lnTo>
                  <a:pt x="43470" y="41900"/>
                </a:lnTo>
                <a:lnTo>
                  <a:pt x="43330" y="41830"/>
                </a:lnTo>
                <a:lnTo>
                  <a:pt x="43160" y="41820"/>
                </a:lnTo>
                <a:lnTo>
                  <a:pt x="42760" y="41960"/>
                </a:lnTo>
                <a:lnTo>
                  <a:pt x="42600" y="41960"/>
                </a:lnTo>
                <a:lnTo>
                  <a:pt x="42450" y="41850"/>
                </a:lnTo>
                <a:lnTo>
                  <a:pt x="42330" y="41730"/>
                </a:lnTo>
                <a:lnTo>
                  <a:pt x="42190" y="41640"/>
                </a:lnTo>
                <a:lnTo>
                  <a:pt x="42040" y="41600"/>
                </a:lnTo>
                <a:lnTo>
                  <a:pt x="41800" y="41700"/>
                </a:lnTo>
                <a:lnTo>
                  <a:pt x="41330" y="42020"/>
                </a:lnTo>
                <a:lnTo>
                  <a:pt x="41190" y="42090"/>
                </a:lnTo>
                <a:lnTo>
                  <a:pt x="40980" y="42100"/>
                </a:lnTo>
                <a:lnTo>
                  <a:pt x="40810" y="42080"/>
                </a:lnTo>
                <a:lnTo>
                  <a:pt x="39930" y="41650"/>
                </a:lnTo>
                <a:lnTo>
                  <a:pt x="39660" y="40700"/>
                </a:lnTo>
                <a:lnTo>
                  <a:pt x="39620" y="40470"/>
                </a:lnTo>
                <a:lnTo>
                  <a:pt x="39230" y="40210"/>
                </a:lnTo>
                <a:lnTo>
                  <a:pt x="38820" y="40040"/>
                </a:lnTo>
                <a:lnTo>
                  <a:pt x="38170" y="39820"/>
                </a:lnTo>
                <a:lnTo>
                  <a:pt x="37970" y="39600"/>
                </a:lnTo>
                <a:lnTo>
                  <a:pt x="37590" y="39530"/>
                </a:lnTo>
                <a:lnTo>
                  <a:pt x="36410" y="39620"/>
                </a:lnTo>
                <a:lnTo>
                  <a:pt x="35890" y="39800"/>
                </a:lnTo>
                <a:lnTo>
                  <a:pt x="35380" y="40230"/>
                </a:lnTo>
                <a:lnTo>
                  <a:pt x="35050" y="40370"/>
                </a:lnTo>
                <a:lnTo>
                  <a:pt x="34680" y="40650"/>
                </a:lnTo>
                <a:lnTo>
                  <a:pt x="34580" y="40780"/>
                </a:lnTo>
                <a:close/>
                <a:moveTo>
                  <a:pt x="16770" y="14250"/>
                </a:moveTo>
                <a:lnTo>
                  <a:pt x="17080" y="14690"/>
                </a:lnTo>
                <a:lnTo>
                  <a:pt x="16700" y="14590"/>
                </a:lnTo>
                <a:lnTo>
                  <a:pt x="16130" y="14280"/>
                </a:lnTo>
                <a:lnTo>
                  <a:pt x="15660" y="13940"/>
                </a:lnTo>
                <a:lnTo>
                  <a:pt x="15560" y="13550"/>
                </a:lnTo>
                <a:lnTo>
                  <a:pt x="15550" y="12630"/>
                </a:lnTo>
                <a:lnTo>
                  <a:pt x="15680" y="12630"/>
                </a:lnTo>
                <a:lnTo>
                  <a:pt x="16580" y="13830"/>
                </a:lnTo>
                <a:lnTo>
                  <a:pt x="16770" y="14250"/>
                </a:lnTo>
                <a:close/>
                <a:moveTo>
                  <a:pt x="5890" y="5760"/>
                </a:moveTo>
                <a:lnTo>
                  <a:pt x="6110" y="6130"/>
                </a:lnTo>
                <a:lnTo>
                  <a:pt x="6160" y="6290"/>
                </a:lnTo>
                <a:lnTo>
                  <a:pt x="5630" y="6780"/>
                </a:lnTo>
                <a:lnTo>
                  <a:pt x="5030" y="5410"/>
                </a:lnTo>
                <a:lnTo>
                  <a:pt x="4950" y="4940"/>
                </a:lnTo>
                <a:lnTo>
                  <a:pt x="4990" y="4070"/>
                </a:lnTo>
                <a:lnTo>
                  <a:pt x="4880" y="3750"/>
                </a:lnTo>
                <a:lnTo>
                  <a:pt x="4550" y="3550"/>
                </a:lnTo>
                <a:lnTo>
                  <a:pt x="4670" y="3280"/>
                </a:lnTo>
                <a:lnTo>
                  <a:pt x="4990" y="3450"/>
                </a:lnTo>
                <a:lnTo>
                  <a:pt x="5230" y="3760"/>
                </a:lnTo>
                <a:lnTo>
                  <a:pt x="5640" y="4760"/>
                </a:lnTo>
                <a:lnTo>
                  <a:pt x="5780" y="5450"/>
                </a:lnTo>
                <a:lnTo>
                  <a:pt x="5890" y="57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