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New Caledonia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Nord"/>
          <p:cNvSpPr/>
          <p:nvPr/>
        </p:nvSpPr>
        <p:spPr>
          <a:xfrm>
            <a:off x="2676346" y="1325880"/>
            <a:ext cx="6839002" cy="4937760"/>
          </a:xfrm>
          <a:custGeom>
            <a:avLst/>
            <a:gdLst/>
            <a:ahLst/>
            <a:cxnLst/>
            <a:rect l="0" t="0" r="100000" b="72200"/>
            <a:pathLst>
              <a:path w="100000" h="72200">
                <a:moveTo>
                  <a:pt x="11960" y="12330"/>
                </a:moveTo>
                <a:lnTo>
                  <a:pt x="11980" y="12540"/>
                </a:lnTo>
                <a:lnTo>
                  <a:pt x="11970" y="12730"/>
                </a:lnTo>
                <a:lnTo>
                  <a:pt x="11920" y="12920"/>
                </a:lnTo>
                <a:lnTo>
                  <a:pt x="11820" y="13080"/>
                </a:lnTo>
                <a:lnTo>
                  <a:pt x="11680" y="12780"/>
                </a:lnTo>
                <a:lnTo>
                  <a:pt x="11380" y="12880"/>
                </a:lnTo>
                <a:lnTo>
                  <a:pt x="11200" y="12720"/>
                </a:lnTo>
                <a:lnTo>
                  <a:pt x="11000" y="12200"/>
                </a:lnTo>
                <a:lnTo>
                  <a:pt x="11000" y="12030"/>
                </a:lnTo>
                <a:lnTo>
                  <a:pt x="11140" y="11860"/>
                </a:lnTo>
                <a:lnTo>
                  <a:pt x="11250" y="11360"/>
                </a:lnTo>
                <a:lnTo>
                  <a:pt x="11410" y="11310"/>
                </a:lnTo>
                <a:lnTo>
                  <a:pt x="11600" y="11480"/>
                </a:lnTo>
                <a:lnTo>
                  <a:pt x="11760" y="12070"/>
                </a:lnTo>
                <a:lnTo>
                  <a:pt x="11960" y="12330"/>
                </a:lnTo>
                <a:close/>
                <a:moveTo>
                  <a:pt x="34580" y="40780"/>
                </a:moveTo>
                <a:lnTo>
                  <a:pt x="34530" y="40730"/>
                </a:lnTo>
                <a:lnTo>
                  <a:pt x="34390" y="40730"/>
                </a:lnTo>
                <a:lnTo>
                  <a:pt x="34210" y="40800"/>
                </a:lnTo>
                <a:lnTo>
                  <a:pt x="34080" y="40870"/>
                </a:lnTo>
                <a:lnTo>
                  <a:pt x="34100" y="40860"/>
                </a:lnTo>
                <a:lnTo>
                  <a:pt x="34030" y="41170"/>
                </a:lnTo>
                <a:lnTo>
                  <a:pt x="33850" y="41270"/>
                </a:lnTo>
                <a:lnTo>
                  <a:pt x="33670" y="41160"/>
                </a:lnTo>
                <a:lnTo>
                  <a:pt x="33580" y="40860"/>
                </a:lnTo>
                <a:lnTo>
                  <a:pt x="33430" y="41000"/>
                </a:lnTo>
                <a:lnTo>
                  <a:pt x="33270" y="41100"/>
                </a:lnTo>
                <a:lnTo>
                  <a:pt x="33090" y="41130"/>
                </a:lnTo>
                <a:lnTo>
                  <a:pt x="32870" y="41010"/>
                </a:lnTo>
                <a:lnTo>
                  <a:pt x="33250" y="40590"/>
                </a:lnTo>
                <a:lnTo>
                  <a:pt x="33200" y="40240"/>
                </a:lnTo>
                <a:lnTo>
                  <a:pt x="32890" y="40040"/>
                </a:lnTo>
                <a:lnTo>
                  <a:pt x="32450" y="40130"/>
                </a:lnTo>
                <a:lnTo>
                  <a:pt x="32610" y="39800"/>
                </a:lnTo>
                <a:lnTo>
                  <a:pt x="32520" y="39590"/>
                </a:lnTo>
                <a:lnTo>
                  <a:pt x="32040" y="39240"/>
                </a:lnTo>
                <a:lnTo>
                  <a:pt x="31860" y="39530"/>
                </a:lnTo>
                <a:lnTo>
                  <a:pt x="31930" y="39990"/>
                </a:lnTo>
                <a:lnTo>
                  <a:pt x="31770" y="40270"/>
                </a:lnTo>
                <a:lnTo>
                  <a:pt x="31560" y="40410"/>
                </a:lnTo>
                <a:lnTo>
                  <a:pt x="31360" y="40360"/>
                </a:lnTo>
                <a:lnTo>
                  <a:pt x="31200" y="40200"/>
                </a:lnTo>
                <a:lnTo>
                  <a:pt x="31080" y="39970"/>
                </a:lnTo>
                <a:lnTo>
                  <a:pt x="31170" y="39800"/>
                </a:lnTo>
                <a:lnTo>
                  <a:pt x="31180" y="39610"/>
                </a:lnTo>
                <a:lnTo>
                  <a:pt x="31240" y="39420"/>
                </a:lnTo>
                <a:lnTo>
                  <a:pt x="31360" y="39240"/>
                </a:lnTo>
                <a:lnTo>
                  <a:pt x="31210" y="39060"/>
                </a:lnTo>
                <a:lnTo>
                  <a:pt x="31070" y="39010"/>
                </a:lnTo>
                <a:lnTo>
                  <a:pt x="30910" y="38990"/>
                </a:lnTo>
                <a:lnTo>
                  <a:pt x="30740" y="38880"/>
                </a:lnTo>
                <a:lnTo>
                  <a:pt x="30620" y="38740"/>
                </a:lnTo>
                <a:lnTo>
                  <a:pt x="30490" y="38500"/>
                </a:lnTo>
                <a:lnTo>
                  <a:pt x="29010" y="36690"/>
                </a:lnTo>
                <a:lnTo>
                  <a:pt x="28910" y="36390"/>
                </a:lnTo>
                <a:lnTo>
                  <a:pt x="28880" y="35930"/>
                </a:lnTo>
                <a:lnTo>
                  <a:pt x="28890" y="35590"/>
                </a:lnTo>
                <a:lnTo>
                  <a:pt x="28860" y="35210"/>
                </a:lnTo>
                <a:lnTo>
                  <a:pt x="28700" y="34980"/>
                </a:lnTo>
                <a:lnTo>
                  <a:pt x="28320" y="35110"/>
                </a:lnTo>
                <a:lnTo>
                  <a:pt x="28350" y="34830"/>
                </a:lnTo>
                <a:lnTo>
                  <a:pt x="28380" y="34770"/>
                </a:lnTo>
                <a:lnTo>
                  <a:pt x="28470" y="34670"/>
                </a:lnTo>
                <a:lnTo>
                  <a:pt x="28470" y="34510"/>
                </a:lnTo>
                <a:lnTo>
                  <a:pt x="28340" y="34510"/>
                </a:lnTo>
                <a:lnTo>
                  <a:pt x="28240" y="34480"/>
                </a:lnTo>
                <a:lnTo>
                  <a:pt x="28050" y="34380"/>
                </a:lnTo>
                <a:lnTo>
                  <a:pt x="28160" y="34220"/>
                </a:lnTo>
                <a:lnTo>
                  <a:pt x="28140" y="34130"/>
                </a:lnTo>
                <a:lnTo>
                  <a:pt x="28000" y="34130"/>
                </a:lnTo>
                <a:lnTo>
                  <a:pt x="27770" y="34230"/>
                </a:lnTo>
                <a:lnTo>
                  <a:pt x="27720" y="34480"/>
                </a:lnTo>
                <a:lnTo>
                  <a:pt x="27500" y="34510"/>
                </a:lnTo>
                <a:lnTo>
                  <a:pt x="27310" y="34350"/>
                </a:lnTo>
                <a:lnTo>
                  <a:pt x="27230" y="34010"/>
                </a:lnTo>
                <a:lnTo>
                  <a:pt x="27110" y="34000"/>
                </a:lnTo>
                <a:lnTo>
                  <a:pt x="26860" y="34040"/>
                </a:lnTo>
                <a:lnTo>
                  <a:pt x="26700" y="34160"/>
                </a:lnTo>
                <a:lnTo>
                  <a:pt x="26820" y="34380"/>
                </a:lnTo>
                <a:lnTo>
                  <a:pt x="26690" y="34540"/>
                </a:lnTo>
                <a:lnTo>
                  <a:pt x="26550" y="34670"/>
                </a:lnTo>
                <a:lnTo>
                  <a:pt x="26180" y="33660"/>
                </a:lnTo>
                <a:lnTo>
                  <a:pt x="25920" y="33250"/>
                </a:lnTo>
                <a:lnTo>
                  <a:pt x="25590" y="33040"/>
                </a:lnTo>
                <a:lnTo>
                  <a:pt x="25980" y="32770"/>
                </a:lnTo>
                <a:lnTo>
                  <a:pt x="25800" y="32580"/>
                </a:lnTo>
                <a:lnTo>
                  <a:pt x="25380" y="32410"/>
                </a:lnTo>
                <a:lnTo>
                  <a:pt x="25040" y="32150"/>
                </a:lnTo>
                <a:lnTo>
                  <a:pt x="25360" y="32120"/>
                </a:lnTo>
                <a:lnTo>
                  <a:pt x="25530" y="31980"/>
                </a:lnTo>
                <a:lnTo>
                  <a:pt x="25550" y="31790"/>
                </a:lnTo>
                <a:lnTo>
                  <a:pt x="25440" y="31580"/>
                </a:lnTo>
                <a:lnTo>
                  <a:pt x="25190" y="31430"/>
                </a:lnTo>
                <a:lnTo>
                  <a:pt x="24930" y="31400"/>
                </a:lnTo>
                <a:lnTo>
                  <a:pt x="24760" y="31310"/>
                </a:lnTo>
                <a:lnTo>
                  <a:pt x="24750" y="30980"/>
                </a:lnTo>
                <a:lnTo>
                  <a:pt x="24630" y="30980"/>
                </a:lnTo>
                <a:lnTo>
                  <a:pt x="24320" y="31190"/>
                </a:lnTo>
                <a:lnTo>
                  <a:pt x="24000" y="31030"/>
                </a:lnTo>
                <a:lnTo>
                  <a:pt x="23520" y="30550"/>
                </a:lnTo>
                <a:lnTo>
                  <a:pt x="23310" y="30490"/>
                </a:lnTo>
                <a:lnTo>
                  <a:pt x="22900" y="30480"/>
                </a:lnTo>
                <a:lnTo>
                  <a:pt x="22690" y="30390"/>
                </a:lnTo>
                <a:lnTo>
                  <a:pt x="22600" y="30280"/>
                </a:lnTo>
                <a:lnTo>
                  <a:pt x="22350" y="29800"/>
                </a:lnTo>
                <a:lnTo>
                  <a:pt x="21900" y="29710"/>
                </a:lnTo>
                <a:lnTo>
                  <a:pt x="21540" y="29490"/>
                </a:lnTo>
                <a:lnTo>
                  <a:pt x="20670" y="28580"/>
                </a:lnTo>
                <a:lnTo>
                  <a:pt x="20070" y="28170"/>
                </a:lnTo>
                <a:lnTo>
                  <a:pt x="19800" y="27890"/>
                </a:lnTo>
                <a:lnTo>
                  <a:pt x="19600" y="27540"/>
                </a:lnTo>
                <a:lnTo>
                  <a:pt x="19730" y="27530"/>
                </a:lnTo>
                <a:lnTo>
                  <a:pt x="20030" y="27580"/>
                </a:lnTo>
                <a:lnTo>
                  <a:pt x="20340" y="27460"/>
                </a:lnTo>
                <a:lnTo>
                  <a:pt x="20500" y="27120"/>
                </a:lnTo>
                <a:lnTo>
                  <a:pt x="20380" y="26840"/>
                </a:lnTo>
                <a:lnTo>
                  <a:pt x="20080" y="26650"/>
                </a:lnTo>
                <a:lnTo>
                  <a:pt x="19730" y="26580"/>
                </a:lnTo>
                <a:lnTo>
                  <a:pt x="19430" y="26350"/>
                </a:lnTo>
                <a:lnTo>
                  <a:pt x="18990" y="25340"/>
                </a:lnTo>
                <a:lnTo>
                  <a:pt x="18620" y="25110"/>
                </a:lnTo>
                <a:lnTo>
                  <a:pt x="18010" y="23630"/>
                </a:lnTo>
                <a:lnTo>
                  <a:pt x="17900" y="23710"/>
                </a:lnTo>
                <a:lnTo>
                  <a:pt x="17810" y="23730"/>
                </a:lnTo>
                <a:lnTo>
                  <a:pt x="17710" y="23750"/>
                </a:lnTo>
                <a:lnTo>
                  <a:pt x="17600" y="23780"/>
                </a:lnTo>
                <a:lnTo>
                  <a:pt x="17400" y="23400"/>
                </a:lnTo>
                <a:lnTo>
                  <a:pt x="16130" y="22560"/>
                </a:lnTo>
                <a:lnTo>
                  <a:pt x="15820" y="22090"/>
                </a:lnTo>
                <a:lnTo>
                  <a:pt x="15590" y="21220"/>
                </a:lnTo>
                <a:lnTo>
                  <a:pt x="15550" y="20910"/>
                </a:lnTo>
                <a:lnTo>
                  <a:pt x="15450" y="20560"/>
                </a:lnTo>
                <a:lnTo>
                  <a:pt x="15210" y="20400"/>
                </a:lnTo>
                <a:lnTo>
                  <a:pt x="14940" y="20300"/>
                </a:lnTo>
                <a:lnTo>
                  <a:pt x="14740" y="20100"/>
                </a:lnTo>
                <a:lnTo>
                  <a:pt x="14640" y="19660"/>
                </a:lnTo>
                <a:lnTo>
                  <a:pt x="14870" y="19610"/>
                </a:lnTo>
                <a:lnTo>
                  <a:pt x="15410" y="19800"/>
                </a:lnTo>
                <a:lnTo>
                  <a:pt x="15600" y="19580"/>
                </a:lnTo>
                <a:lnTo>
                  <a:pt x="15680" y="19220"/>
                </a:lnTo>
                <a:lnTo>
                  <a:pt x="15680" y="18560"/>
                </a:lnTo>
                <a:lnTo>
                  <a:pt x="15600" y="18410"/>
                </a:lnTo>
                <a:lnTo>
                  <a:pt x="15400" y="18130"/>
                </a:lnTo>
                <a:lnTo>
                  <a:pt x="15150" y="17860"/>
                </a:lnTo>
                <a:lnTo>
                  <a:pt x="14920" y="17740"/>
                </a:lnTo>
                <a:lnTo>
                  <a:pt x="13980" y="17700"/>
                </a:lnTo>
                <a:lnTo>
                  <a:pt x="13740" y="17600"/>
                </a:lnTo>
                <a:lnTo>
                  <a:pt x="13870" y="17320"/>
                </a:lnTo>
                <a:lnTo>
                  <a:pt x="13890" y="17040"/>
                </a:lnTo>
                <a:lnTo>
                  <a:pt x="13760" y="16890"/>
                </a:lnTo>
                <a:lnTo>
                  <a:pt x="13480" y="17010"/>
                </a:lnTo>
                <a:lnTo>
                  <a:pt x="13560" y="17230"/>
                </a:lnTo>
                <a:lnTo>
                  <a:pt x="13450" y="17470"/>
                </a:lnTo>
                <a:lnTo>
                  <a:pt x="13250" y="17660"/>
                </a:lnTo>
                <a:lnTo>
                  <a:pt x="13070" y="17740"/>
                </a:lnTo>
                <a:lnTo>
                  <a:pt x="12770" y="17660"/>
                </a:lnTo>
                <a:lnTo>
                  <a:pt x="12680" y="17460"/>
                </a:lnTo>
                <a:lnTo>
                  <a:pt x="12620" y="17260"/>
                </a:lnTo>
                <a:lnTo>
                  <a:pt x="12450" y="17170"/>
                </a:lnTo>
                <a:lnTo>
                  <a:pt x="12160" y="16960"/>
                </a:lnTo>
                <a:lnTo>
                  <a:pt x="12220" y="16540"/>
                </a:lnTo>
                <a:lnTo>
                  <a:pt x="12590" y="16250"/>
                </a:lnTo>
                <a:lnTo>
                  <a:pt x="13210" y="16430"/>
                </a:lnTo>
                <a:lnTo>
                  <a:pt x="13390" y="16180"/>
                </a:lnTo>
                <a:lnTo>
                  <a:pt x="13310" y="15920"/>
                </a:lnTo>
                <a:lnTo>
                  <a:pt x="12930" y="15420"/>
                </a:lnTo>
                <a:lnTo>
                  <a:pt x="13170" y="15320"/>
                </a:lnTo>
                <a:lnTo>
                  <a:pt x="13310" y="15110"/>
                </a:lnTo>
                <a:lnTo>
                  <a:pt x="13340" y="14840"/>
                </a:lnTo>
                <a:lnTo>
                  <a:pt x="13210" y="14550"/>
                </a:lnTo>
                <a:lnTo>
                  <a:pt x="12910" y="14310"/>
                </a:lnTo>
                <a:lnTo>
                  <a:pt x="12670" y="14350"/>
                </a:lnTo>
                <a:lnTo>
                  <a:pt x="12410" y="14490"/>
                </a:lnTo>
                <a:lnTo>
                  <a:pt x="12100" y="14550"/>
                </a:lnTo>
                <a:lnTo>
                  <a:pt x="12100" y="14380"/>
                </a:lnTo>
                <a:lnTo>
                  <a:pt x="12200" y="14300"/>
                </a:lnTo>
                <a:lnTo>
                  <a:pt x="12270" y="14200"/>
                </a:lnTo>
                <a:lnTo>
                  <a:pt x="12370" y="13950"/>
                </a:lnTo>
                <a:lnTo>
                  <a:pt x="12080" y="13850"/>
                </a:lnTo>
                <a:lnTo>
                  <a:pt x="11980" y="13650"/>
                </a:lnTo>
                <a:lnTo>
                  <a:pt x="12000" y="13390"/>
                </a:lnTo>
                <a:lnTo>
                  <a:pt x="12100" y="13080"/>
                </a:lnTo>
                <a:lnTo>
                  <a:pt x="12250" y="13110"/>
                </a:lnTo>
                <a:lnTo>
                  <a:pt x="12530" y="13080"/>
                </a:lnTo>
                <a:lnTo>
                  <a:pt x="12910" y="13310"/>
                </a:lnTo>
                <a:lnTo>
                  <a:pt x="13300" y="13640"/>
                </a:lnTo>
                <a:lnTo>
                  <a:pt x="13610" y="14000"/>
                </a:lnTo>
                <a:lnTo>
                  <a:pt x="13810" y="14510"/>
                </a:lnTo>
                <a:lnTo>
                  <a:pt x="14000" y="14630"/>
                </a:lnTo>
                <a:lnTo>
                  <a:pt x="14450" y="14840"/>
                </a:lnTo>
                <a:lnTo>
                  <a:pt x="15930" y="16600"/>
                </a:lnTo>
                <a:lnTo>
                  <a:pt x="16230" y="16880"/>
                </a:lnTo>
                <a:lnTo>
                  <a:pt x="17160" y="17410"/>
                </a:lnTo>
                <a:lnTo>
                  <a:pt x="17570" y="17480"/>
                </a:lnTo>
                <a:lnTo>
                  <a:pt x="18010" y="17320"/>
                </a:lnTo>
                <a:lnTo>
                  <a:pt x="18140" y="17320"/>
                </a:lnTo>
                <a:lnTo>
                  <a:pt x="18400" y="17910"/>
                </a:lnTo>
                <a:lnTo>
                  <a:pt x="18610" y="18130"/>
                </a:lnTo>
                <a:lnTo>
                  <a:pt x="18970" y="18180"/>
                </a:lnTo>
                <a:lnTo>
                  <a:pt x="18790" y="17920"/>
                </a:lnTo>
                <a:lnTo>
                  <a:pt x="18500" y="17190"/>
                </a:lnTo>
                <a:lnTo>
                  <a:pt x="18370" y="16500"/>
                </a:lnTo>
                <a:lnTo>
                  <a:pt x="18410" y="16330"/>
                </a:lnTo>
                <a:lnTo>
                  <a:pt x="18600" y="16330"/>
                </a:lnTo>
                <a:lnTo>
                  <a:pt x="22210" y="17730"/>
                </a:lnTo>
                <a:lnTo>
                  <a:pt x="22850" y="18290"/>
                </a:lnTo>
                <a:lnTo>
                  <a:pt x="23920" y="19670"/>
                </a:lnTo>
                <a:lnTo>
                  <a:pt x="24210" y="19940"/>
                </a:lnTo>
                <a:lnTo>
                  <a:pt x="24610" y="20230"/>
                </a:lnTo>
                <a:lnTo>
                  <a:pt x="25030" y="20450"/>
                </a:lnTo>
                <a:lnTo>
                  <a:pt x="25380" y="20550"/>
                </a:lnTo>
                <a:lnTo>
                  <a:pt x="26000" y="21120"/>
                </a:lnTo>
                <a:lnTo>
                  <a:pt x="26210" y="21220"/>
                </a:lnTo>
                <a:lnTo>
                  <a:pt x="26820" y="21430"/>
                </a:lnTo>
                <a:lnTo>
                  <a:pt x="27110" y="21700"/>
                </a:lnTo>
                <a:lnTo>
                  <a:pt x="27670" y="22450"/>
                </a:lnTo>
                <a:lnTo>
                  <a:pt x="27980" y="22610"/>
                </a:lnTo>
                <a:lnTo>
                  <a:pt x="28150" y="22760"/>
                </a:lnTo>
                <a:lnTo>
                  <a:pt x="28880" y="23780"/>
                </a:lnTo>
                <a:lnTo>
                  <a:pt x="29920" y="24720"/>
                </a:lnTo>
                <a:lnTo>
                  <a:pt x="30110" y="24740"/>
                </a:lnTo>
                <a:lnTo>
                  <a:pt x="30720" y="25120"/>
                </a:lnTo>
                <a:lnTo>
                  <a:pt x="31030" y="25420"/>
                </a:lnTo>
                <a:lnTo>
                  <a:pt x="30940" y="25700"/>
                </a:lnTo>
                <a:lnTo>
                  <a:pt x="31290" y="25950"/>
                </a:lnTo>
                <a:lnTo>
                  <a:pt x="32100" y="25980"/>
                </a:lnTo>
                <a:lnTo>
                  <a:pt x="32450" y="26280"/>
                </a:lnTo>
                <a:lnTo>
                  <a:pt x="32820" y="26420"/>
                </a:lnTo>
                <a:lnTo>
                  <a:pt x="33570" y="27030"/>
                </a:lnTo>
                <a:lnTo>
                  <a:pt x="35690" y="27460"/>
                </a:lnTo>
                <a:lnTo>
                  <a:pt x="35750" y="27500"/>
                </a:lnTo>
                <a:lnTo>
                  <a:pt x="35910" y="27700"/>
                </a:lnTo>
                <a:lnTo>
                  <a:pt x="36030" y="27760"/>
                </a:lnTo>
                <a:lnTo>
                  <a:pt x="36100" y="27740"/>
                </a:lnTo>
                <a:lnTo>
                  <a:pt x="36200" y="27660"/>
                </a:lnTo>
                <a:lnTo>
                  <a:pt x="36320" y="27600"/>
                </a:lnTo>
                <a:lnTo>
                  <a:pt x="36450" y="27590"/>
                </a:lnTo>
                <a:lnTo>
                  <a:pt x="36700" y="27680"/>
                </a:lnTo>
                <a:lnTo>
                  <a:pt x="36790" y="27760"/>
                </a:lnTo>
                <a:lnTo>
                  <a:pt x="36850" y="27860"/>
                </a:lnTo>
                <a:lnTo>
                  <a:pt x="37010" y="28030"/>
                </a:lnTo>
                <a:lnTo>
                  <a:pt x="37490" y="28450"/>
                </a:lnTo>
                <a:lnTo>
                  <a:pt x="37640" y="28730"/>
                </a:lnTo>
                <a:lnTo>
                  <a:pt x="37550" y="29060"/>
                </a:lnTo>
                <a:lnTo>
                  <a:pt x="37760" y="29940"/>
                </a:lnTo>
                <a:lnTo>
                  <a:pt x="37960" y="30250"/>
                </a:lnTo>
                <a:lnTo>
                  <a:pt x="38270" y="30470"/>
                </a:lnTo>
                <a:lnTo>
                  <a:pt x="38580" y="30650"/>
                </a:lnTo>
                <a:lnTo>
                  <a:pt x="38820" y="30870"/>
                </a:lnTo>
                <a:lnTo>
                  <a:pt x="38930" y="31200"/>
                </a:lnTo>
                <a:lnTo>
                  <a:pt x="39090" y="31270"/>
                </a:lnTo>
                <a:lnTo>
                  <a:pt x="40160" y="31420"/>
                </a:lnTo>
                <a:lnTo>
                  <a:pt x="40520" y="31540"/>
                </a:lnTo>
                <a:lnTo>
                  <a:pt x="40630" y="31650"/>
                </a:lnTo>
                <a:lnTo>
                  <a:pt x="40540" y="32370"/>
                </a:lnTo>
                <a:lnTo>
                  <a:pt x="40420" y="32850"/>
                </a:lnTo>
                <a:lnTo>
                  <a:pt x="40360" y="32980"/>
                </a:lnTo>
                <a:lnTo>
                  <a:pt x="40270" y="33130"/>
                </a:lnTo>
                <a:lnTo>
                  <a:pt x="40310" y="33280"/>
                </a:lnTo>
                <a:lnTo>
                  <a:pt x="40390" y="33420"/>
                </a:lnTo>
                <a:lnTo>
                  <a:pt x="40430" y="33560"/>
                </a:lnTo>
                <a:lnTo>
                  <a:pt x="40500" y="33930"/>
                </a:lnTo>
                <a:lnTo>
                  <a:pt x="40670" y="34170"/>
                </a:lnTo>
                <a:lnTo>
                  <a:pt x="41330" y="34670"/>
                </a:lnTo>
                <a:lnTo>
                  <a:pt x="41900" y="34970"/>
                </a:lnTo>
                <a:lnTo>
                  <a:pt x="42160" y="35190"/>
                </a:lnTo>
                <a:lnTo>
                  <a:pt x="42420" y="35480"/>
                </a:lnTo>
                <a:lnTo>
                  <a:pt x="42570" y="35540"/>
                </a:lnTo>
                <a:lnTo>
                  <a:pt x="43090" y="35570"/>
                </a:lnTo>
                <a:lnTo>
                  <a:pt x="43230" y="35640"/>
                </a:lnTo>
                <a:lnTo>
                  <a:pt x="43270" y="35780"/>
                </a:lnTo>
                <a:lnTo>
                  <a:pt x="43200" y="36010"/>
                </a:lnTo>
                <a:lnTo>
                  <a:pt x="43310" y="35960"/>
                </a:lnTo>
                <a:lnTo>
                  <a:pt x="43370" y="35950"/>
                </a:lnTo>
                <a:lnTo>
                  <a:pt x="43400" y="35930"/>
                </a:lnTo>
                <a:lnTo>
                  <a:pt x="43470" y="35850"/>
                </a:lnTo>
                <a:lnTo>
                  <a:pt x="44090" y="36360"/>
                </a:lnTo>
                <a:lnTo>
                  <a:pt x="44350" y="36650"/>
                </a:lnTo>
                <a:lnTo>
                  <a:pt x="44430" y="36880"/>
                </a:lnTo>
                <a:lnTo>
                  <a:pt x="44540" y="36950"/>
                </a:lnTo>
                <a:lnTo>
                  <a:pt x="44590" y="37010"/>
                </a:lnTo>
                <a:lnTo>
                  <a:pt x="44690" y="37180"/>
                </a:lnTo>
                <a:lnTo>
                  <a:pt x="44350" y="37180"/>
                </a:lnTo>
                <a:lnTo>
                  <a:pt x="44040" y="37100"/>
                </a:lnTo>
                <a:lnTo>
                  <a:pt x="43750" y="36950"/>
                </a:lnTo>
                <a:lnTo>
                  <a:pt x="43470" y="36750"/>
                </a:lnTo>
                <a:lnTo>
                  <a:pt x="43560" y="36950"/>
                </a:lnTo>
                <a:lnTo>
                  <a:pt x="43750" y="37190"/>
                </a:lnTo>
                <a:lnTo>
                  <a:pt x="43990" y="37390"/>
                </a:lnTo>
                <a:lnTo>
                  <a:pt x="44220" y="37480"/>
                </a:lnTo>
                <a:lnTo>
                  <a:pt x="44430" y="37620"/>
                </a:lnTo>
                <a:lnTo>
                  <a:pt x="44580" y="37930"/>
                </a:lnTo>
                <a:lnTo>
                  <a:pt x="44710" y="38280"/>
                </a:lnTo>
                <a:lnTo>
                  <a:pt x="44840" y="38510"/>
                </a:lnTo>
                <a:lnTo>
                  <a:pt x="45310" y="38720"/>
                </a:lnTo>
                <a:lnTo>
                  <a:pt x="46520" y="39030"/>
                </a:lnTo>
                <a:lnTo>
                  <a:pt x="46900" y="39400"/>
                </a:lnTo>
                <a:lnTo>
                  <a:pt x="47480" y="39250"/>
                </a:lnTo>
                <a:lnTo>
                  <a:pt x="48020" y="39550"/>
                </a:lnTo>
                <a:lnTo>
                  <a:pt x="48420" y="40070"/>
                </a:lnTo>
                <a:lnTo>
                  <a:pt x="48570" y="40570"/>
                </a:lnTo>
                <a:lnTo>
                  <a:pt x="48920" y="40480"/>
                </a:lnTo>
                <a:lnTo>
                  <a:pt x="49130" y="41400"/>
                </a:lnTo>
                <a:lnTo>
                  <a:pt x="49520" y="41760"/>
                </a:lnTo>
                <a:lnTo>
                  <a:pt x="49320" y="41330"/>
                </a:lnTo>
                <a:lnTo>
                  <a:pt x="49300" y="41170"/>
                </a:lnTo>
                <a:lnTo>
                  <a:pt x="49390" y="41010"/>
                </a:lnTo>
                <a:lnTo>
                  <a:pt x="49570" y="40900"/>
                </a:lnTo>
                <a:lnTo>
                  <a:pt x="49760" y="40910"/>
                </a:lnTo>
                <a:lnTo>
                  <a:pt x="49940" y="41040"/>
                </a:lnTo>
                <a:lnTo>
                  <a:pt x="50070" y="41310"/>
                </a:lnTo>
                <a:lnTo>
                  <a:pt x="50180" y="41110"/>
                </a:lnTo>
                <a:lnTo>
                  <a:pt x="50210" y="40880"/>
                </a:lnTo>
                <a:lnTo>
                  <a:pt x="50130" y="40640"/>
                </a:lnTo>
                <a:lnTo>
                  <a:pt x="49920" y="40420"/>
                </a:lnTo>
                <a:lnTo>
                  <a:pt x="50280" y="40520"/>
                </a:lnTo>
                <a:lnTo>
                  <a:pt x="50570" y="40880"/>
                </a:lnTo>
                <a:lnTo>
                  <a:pt x="51270" y="42190"/>
                </a:lnTo>
                <a:lnTo>
                  <a:pt x="51400" y="42560"/>
                </a:lnTo>
                <a:lnTo>
                  <a:pt x="51310" y="42740"/>
                </a:lnTo>
                <a:lnTo>
                  <a:pt x="50890" y="42640"/>
                </a:lnTo>
                <a:lnTo>
                  <a:pt x="51030" y="42870"/>
                </a:lnTo>
                <a:lnTo>
                  <a:pt x="51850" y="43380"/>
                </a:lnTo>
                <a:lnTo>
                  <a:pt x="51740" y="43580"/>
                </a:lnTo>
                <a:lnTo>
                  <a:pt x="51900" y="43600"/>
                </a:lnTo>
                <a:lnTo>
                  <a:pt x="52140" y="43530"/>
                </a:lnTo>
                <a:lnTo>
                  <a:pt x="52270" y="43450"/>
                </a:lnTo>
                <a:lnTo>
                  <a:pt x="52220" y="43180"/>
                </a:lnTo>
                <a:lnTo>
                  <a:pt x="52100" y="42970"/>
                </a:lnTo>
                <a:lnTo>
                  <a:pt x="51960" y="42810"/>
                </a:lnTo>
                <a:lnTo>
                  <a:pt x="51850" y="42640"/>
                </a:lnTo>
                <a:lnTo>
                  <a:pt x="51690" y="42130"/>
                </a:lnTo>
                <a:lnTo>
                  <a:pt x="51650" y="41730"/>
                </a:lnTo>
                <a:lnTo>
                  <a:pt x="51800" y="41580"/>
                </a:lnTo>
                <a:lnTo>
                  <a:pt x="52200" y="41820"/>
                </a:lnTo>
                <a:lnTo>
                  <a:pt x="52820" y="42500"/>
                </a:lnTo>
                <a:lnTo>
                  <a:pt x="53020" y="42550"/>
                </a:lnTo>
                <a:lnTo>
                  <a:pt x="53520" y="42620"/>
                </a:lnTo>
                <a:lnTo>
                  <a:pt x="53710" y="42720"/>
                </a:lnTo>
                <a:lnTo>
                  <a:pt x="53750" y="42860"/>
                </a:lnTo>
                <a:lnTo>
                  <a:pt x="53610" y="42930"/>
                </a:lnTo>
                <a:lnTo>
                  <a:pt x="53430" y="42980"/>
                </a:lnTo>
                <a:lnTo>
                  <a:pt x="53380" y="43070"/>
                </a:lnTo>
                <a:lnTo>
                  <a:pt x="53460" y="43170"/>
                </a:lnTo>
                <a:lnTo>
                  <a:pt x="53600" y="43210"/>
                </a:lnTo>
                <a:lnTo>
                  <a:pt x="53780" y="43230"/>
                </a:lnTo>
                <a:lnTo>
                  <a:pt x="53820" y="43460"/>
                </a:lnTo>
                <a:lnTo>
                  <a:pt x="53860" y="43860"/>
                </a:lnTo>
                <a:lnTo>
                  <a:pt x="53910" y="44120"/>
                </a:lnTo>
                <a:lnTo>
                  <a:pt x="54060" y="44040"/>
                </a:lnTo>
                <a:lnTo>
                  <a:pt x="53900" y="44510"/>
                </a:lnTo>
                <a:lnTo>
                  <a:pt x="53590" y="44790"/>
                </a:lnTo>
                <a:lnTo>
                  <a:pt x="53340" y="44950"/>
                </a:lnTo>
                <a:lnTo>
                  <a:pt x="53150" y="45270"/>
                </a:lnTo>
                <a:lnTo>
                  <a:pt x="52990" y="45710"/>
                </a:lnTo>
                <a:lnTo>
                  <a:pt x="52690" y="45820"/>
                </a:lnTo>
                <a:lnTo>
                  <a:pt x="52020" y="45780"/>
                </a:lnTo>
                <a:lnTo>
                  <a:pt x="51660" y="45670"/>
                </a:lnTo>
                <a:lnTo>
                  <a:pt x="51350" y="45530"/>
                </a:lnTo>
                <a:lnTo>
                  <a:pt x="51080" y="45340"/>
                </a:lnTo>
                <a:lnTo>
                  <a:pt x="50850" y="45360"/>
                </a:lnTo>
                <a:lnTo>
                  <a:pt x="50510" y="45450"/>
                </a:lnTo>
                <a:lnTo>
                  <a:pt x="50240" y="45580"/>
                </a:lnTo>
                <a:lnTo>
                  <a:pt x="49810" y="45580"/>
                </a:lnTo>
                <a:lnTo>
                  <a:pt x="49600" y="45400"/>
                </a:lnTo>
                <a:lnTo>
                  <a:pt x="49300" y="45100"/>
                </a:lnTo>
                <a:lnTo>
                  <a:pt x="48990" y="44950"/>
                </a:lnTo>
                <a:lnTo>
                  <a:pt x="48780" y="44770"/>
                </a:lnTo>
                <a:lnTo>
                  <a:pt x="48490" y="44530"/>
                </a:lnTo>
                <a:lnTo>
                  <a:pt x="47860" y="44140"/>
                </a:lnTo>
                <a:lnTo>
                  <a:pt x="47400" y="44130"/>
                </a:lnTo>
                <a:lnTo>
                  <a:pt x="46700" y="43800"/>
                </a:lnTo>
                <a:lnTo>
                  <a:pt x="46340" y="44000"/>
                </a:lnTo>
                <a:lnTo>
                  <a:pt x="45750" y="43980"/>
                </a:lnTo>
                <a:lnTo>
                  <a:pt x="45440" y="43680"/>
                </a:lnTo>
                <a:lnTo>
                  <a:pt x="44950" y="43490"/>
                </a:lnTo>
                <a:lnTo>
                  <a:pt x="44530" y="43080"/>
                </a:lnTo>
                <a:lnTo>
                  <a:pt x="44390" y="42980"/>
                </a:lnTo>
                <a:lnTo>
                  <a:pt x="43890" y="42690"/>
                </a:lnTo>
                <a:lnTo>
                  <a:pt x="43780" y="42560"/>
                </a:lnTo>
                <a:lnTo>
                  <a:pt x="43710" y="42440"/>
                </a:lnTo>
                <a:lnTo>
                  <a:pt x="43540" y="41980"/>
                </a:lnTo>
                <a:lnTo>
                  <a:pt x="43470" y="41900"/>
                </a:lnTo>
                <a:lnTo>
                  <a:pt x="43330" y="41830"/>
                </a:lnTo>
                <a:lnTo>
                  <a:pt x="43160" y="41820"/>
                </a:lnTo>
                <a:lnTo>
                  <a:pt x="42760" y="41960"/>
                </a:lnTo>
                <a:lnTo>
                  <a:pt x="42600" y="41960"/>
                </a:lnTo>
                <a:lnTo>
                  <a:pt x="42450" y="41850"/>
                </a:lnTo>
                <a:lnTo>
                  <a:pt x="42330" y="41730"/>
                </a:lnTo>
                <a:lnTo>
                  <a:pt x="42190" y="41640"/>
                </a:lnTo>
                <a:lnTo>
                  <a:pt x="42040" y="41600"/>
                </a:lnTo>
                <a:lnTo>
                  <a:pt x="41800" y="41700"/>
                </a:lnTo>
                <a:lnTo>
                  <a:pt x="41330" y="42020"/>
                </a:lnTo>
                <a:lnTo>
                  <a:pt x="41190" y="42090"/>
                </a:lnTo>
                <a:lnTo>
                  <a:pt x="40980" y="42100"/>
                </a:lnTo>
                <a:lnTo>
                  <a:pt x="40810" y="42080"/>
                </a:lnTo>
                <a:lnTo>
                  <a:pt x="39930" y="41650"/>
                </a:lnTo>
                <a:lnTo>
                  <a:pt x="39660" y="40700"/>
                </a:lnTo>
                <a:lnTo>
                  <a:pt x="39620" y="40470"/>
                </a:lnTo>
                <a:lnTo>
                  <a:pt x="39230" y="40210"/>
                </a:lnTo>
                <a:lnTo>
                  <a:pt x="38820" y="40040"/>
                </a:lnTo>
                <a:lnTo>
                  <a:pt x="38170" y="39820"/>
                </a:lnTo>
                <a:lnTo>
                  <a:pt x="37970" y="39600"/>
                </a:lnTo>
                <a:lnTo>
                  <a:pt x="37590" y="39530"/>
                </a:lnTo>
                <a:lnTo>
                  <a:pt x="36410" y="39620"/>
                </a:lnTo>
                <a:lnTo>
                  <a:pt x="35890" y="39800"/>
                </a:lnTo>
                <a:lnTo>
                  <a:pt x="35380" y="40230"/>
                </a:lnTo>
                <a:lnTo>
                  <a:pt x="35050" y="40370"/>
                </a:lnTo>
                <a:lnTo>
                  <a:pt x="34680" y="40650"/>
                </a:lnTo>
                <a:lnTo>
                  <a:pt x="34580" y="40780"/>
                </a:lnTo>
                <a:close/>
                <a:moveTo>
                  <a:pt x="16770" y="14250"/>
                </a:moveTo>
                <a:lnTo>
                  <a:pt x="17080" y="14690"/>
                </a:lnTo>
                <a:lnTo>
                  <a:pt x="16700" y="14590"/>
                </a:lnTo>
                <a:lnTo>
                  <a:pt x="16130" y="14280"/>
                </a:lnTo>
                <a:lnTo>
                  <a:pt x="15660" y="13940"/>
                </a:lnTo>
                <a:lnTo>
                  <a:pt x="15560" y="13550"/>
                </a:lnTo>
                <a:lnTo>
                  <a:pt x="15550" y="12630"/>
                </a:lnTo>
                <a:lnTo>
                  <a:pt x="15680" y="12630"/>
                </a:lnTo>
                <a:lnTo>
                  <a:pt x="16580" y="13830"/>
                </a:lnTo>
                <a:lnTo>
                  <a:pt x="16770" y="14250"/>
                </a:lnTo>
                <a:close/>
                <a:moveTo>
                  <a:pt x="5890" y="5760"/>
                </a:moveTo>
                <a:lnTo>
                  <a:pt x="6110" y="6130"/>
                </a:lnTo>
                <a:lnTo>
                  <a:pt x="6160" y="6290"/>
                </a:lnTo>
                <a:lnTo>
                  <a:pt x="5630" y="6780"/>
                </a:lnTo>
                <a:lnTo>
                  <a:pt x="5030" y="5410"/>
                </a:lnTo>
                <a:lnTo>
                  <a:pt x="4950" y="4940"/>
                </a:lnTo>
                <a:lnTo>
                  <a:pt x="4990" y="4070"/>
                </a:lnTo>
                <a:lnTo>
                  <a:pt x="4880" y="3750"/>
                </a:lnTo>
                <a:lnTo>
                  <a:pt x="4550" y="3550"/>
                </a:lnTo>
                <a:lnTo>
                  <a:pt x="4670" y="3280"/>
                </a:lnTo>
                <a:lnTo>
                  <a:pt x="4990" y="3450"/>
                </a:lnTo>
                <a:lnTo>
                  <a:pt x="5230" y="3760"/>
                </a:lnTo>
                <a:lnTo>
                  <a:pt x="5640" y="4760"/>
                </a:lnTo>
                <a:lnTo>
                  <a:pt x="5780" y="5450"/>
                </a:lnTo>
                <a:lnTo>
                  <a:pt x="5890" y="57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Sud"/>
          <p:cNvSpPr/>
          <p:nvPr/>
        </p:nvSpPr>
        <p:spPr>
          <a:xfrm>
            <a:off x="2676346" y="1325880"/>
            <a:ext cx="6839002" cy="4937760"/>
          </a:xfrm>
          <a:custGeom>
            <a:avLst/>
            <a:gdLst/>
            <a:ahLst/>
            <a:cxnLst/>
            <a:rect l="0" t="0" r="100000" b="72200"/>
            <a:pathLst>
              <a:path w="100000" h="72200">
                <a:moveTo>
                  <a:pt x="82940" y="66680"/>
                </a:moveTo>
                <a:lnTo>
                  <a:pt x="83150" y="67060"/>
                </a:lnTo>
                <a:lnTo>
                  <a:pt x="83420" y="67300"/>
                </a:lnTo>
                <a:lnTo>
                  <a:pt x="83620" y="67600"/>
                </a:lnTo>
                <a:lnTo>
                  <a:pt x="83630" y="68170"/>
                </a:lnTo>
                <a:lnTo>
                  <a:pt x="83380" y="67990"/>
                </a:lnTo>
                <a:lnTo>
                  <a:pt x="83140" y="67460"/>
                </a:lnTo>
                <a:lnTo>
                  <a:pt x="82940" y="67420"/>
                </a:lnTo>
                <a:lnTo>
                  <a:pt x="82850" y="67580"/>
                </a:lnTo>
                <a:lnTo>
                  <a:pt x="82860" y="67860"/>
                </a:lnTo>
                <a:lnTo>
                  <a:pt x="82940" y="68400"/>
                </a:lnTo>
                <a:lnTo>
                  <a:pt x="82670" y="68870"/>
                </a:lnTo>
                <a:lnTo>
                  <a:pt x="82040" y="68800"/>
                </a:lnTo>
                <a:lnTo>
                  <a:pt x="80890" y="68320"/>
                </a:lnTo>
                <a:lnTo>
                  <a:pt x="81000" y="67780"/>
                </a:lnTo>
                <a:lnTo>
                  <a:pt x="81010" y="66500"/>
                </a:lnTo>
                <a:lnTo>
                  <a:pt x="81160" y="66080"/>
                </a:lnTo>
                <a:lnTo>
                  <a:pt x="81520" y="65990"/>
                </a:lnTo>
                <a:lnTo>
                  <a:pt x="82060" y="66110"/>
                </a:lnTo>
                <a:lnTo>
                  <a:pt x="82590" y="66360"/>
                </a:lnTo>
                <a:lnTo>
                  <a:pt x="82940" y="66680"/>
                </a:lnTo>
                <a:close/>
                <a:moveTo>
                  <a:pt x="68500" y="62970"/>
                </a:moveTo>
                <a:lnTo>
                  <a:pt x="68770" y="62880"/>
                </a:lnTo>
                <a:lnTo>
                  <a:pt x="68980" y="62900"/>
                </a:lnTo>
                <a:lnTo>
                  <a:pt x="69160" y="63020"/>
                </a:lnTo>
                <a:lnTo>
                  <a:pt x="69340" y="63260"/>
                </a:lnTo>
                <a:lnTo>
                  <a:pt x="69340" y="63520"/>
                </a:lnTo>
                <a:lnTo>
                  <a:pt x="69280" y="63670"/>
                </a:lnTo>
                <a:lnTo>
                  <a:pt x="69190" y="63690"/>
                </a:lnTo>
                <a:lnTo>
                  <a:pt x="69050" y="63550"/>
                </a:lnTo>
                <a:lnTo>
                  <a:pt x="68900" y="63670"/>
                </a:lnTo>
                <a:lnTo>
                  <a:pt x="68790" y="63750"/>
                </a:lnTo>
                <a:lnTo>
                  <a:pt x="68500" y="63860"/>
                </a:lnTo>
                <a:lnTo>
                  <a:pt x="68500" y="63990"/>
                </a:lnTo>
                <a:lnTo>
                  <a:pt x="68890" y="64050"/>
                </a:lnTo>
                <a:lnTo>
                  <a:pt x="68850" y="64200"/>
                </a:lnTo>
                <a:lnTo>
                  <a:pt x="68630" y="64340"/>
                </a:lnTo>
                <a:lnTo>
                  <a:pt x="68500" y="64360"/>
                </a:lnTo>
                <a:lnTo>
                  <a:pt x="68360" y="64310"/>
                </a:lnTo>
                <a:lnTo>
                  <a:pt x="68070" y="64240"/>
                </a:lnTo>
                <a:lnTo>
                  <a:pt x="67880" y="64090"/>
                </a:lnTo>
                <a:lnTo>
                  <a:pt x="68020" y="63780"/>
                </a:lnTo>
                <a:lnTo>
                  <a:pt x="68170" y="63530"/>
                </a:lnTo>
                <a:lnTo>
                  <a:pt x="68200" y="63320"/>
                </a:lnTo>
                <a:lnTo>
                  <a:pt x="68260" y="63140"/>
                </a:lnTo>
                <a:lnTo>
                  <a:pt x="68500" y="62970"/>
                </a:lnTo>
                <a:close/>
                <a:moveTo>
                  <a:pt x="34580" y="40780"/>
                </a:moveTo>
                <a:lnTo>
                  <a:pt x="34680" y="40650"/>
                </a:lnTo>
                <a:lnTo>
                  <a:pt x="35050" y="40370"/>
                </a:lnTo>
                <a:lnTo>
                  <a:pt x="35380" y="40230"/>
                </a:lnTo>
                <a:lnTo>
                  <a:pt x="35890" y="39800"/>
                </a:lnTo>
                <a:lnTo>
                  <a:pt x="36410" y="39620"/>
                </a:lnTo>
                <a:lnTo>
                  <a:pt x="37590" y="39530"/>
                </a:lnTo>
                <a:lnTo>
                  <a:pt x="37970" y="39600"/>
                </a:lnTo>
                <a:lnTo>
                  <a:pt x="38170" y="39820"/>
                </a:lnTo>
                <a:lnTo>
                  <a:pt x="38820" y="40040"/>
                </a:lnTo>
                <a:lnTo>
                  <a:pt x="39230" y="40210"/>
                </a:lnTo>
                <a:lnTo>
                  <a:pt x="39620" y="40470"/>
                </a:lnTo>
                <a:lnTo>
                  <a:pt x="39660" y="40700"/>
                </a:lnTo>
                <a:lnTo>
                  <a:pt x="39930" y="41650"/>
                </a:lnTo>
                <a:lnTo>
                  <a:pt x="40810" y="42080"/>
                </a:lnTo>
                <a:lnTo>
                  <a:pt x="40980" y="42100"/>
                </a:lnTo>
                <a:lnTo>
                  <a:pt x="41190" y="42090"/>
                </a:lnTo>
                <a:lnTo>
                  <a:pt x="41330" y="42020"/>
                </a:lnTo>
                <a:lnTo>
                  <a:pt x="41800" y="41700"/>
                </a:lnTo>
                <a:lnTo>
                  <a:pt x="42040" y="41600"/>
                </a:lnTo>
                <a:lnTo>
                  <a:pt x="42190" y="41640"/>
                </a:lnTo>
                <a:lnTo>
                  <a:pt x="42330" y="41730"/>
                </a:lnTo>
                <a:lnTo>
                  <a:pt x="42450" y="41850"/>
                </a:lnTo>
                <a:lnTo>
                  <a:pt x="42600" y="41960"/>
                </a:lnTo>
                <a:lnTo>
                  <a:pt x="42760" y="41960"/>
                </a:lnTo>
                <a:lnTo>
                  <a:pt x="43160" y="41820"/>
                </a:lnTo>
                <a:lnTo>
                  <a:pt x="43330" y="41830"/>
                </a:lnTo>
                <a:lnTo>
                  <a:pt x="43470" y="41900"/>
                </a:lnTo>
                <a:lnTo>
                  <a:pt x="43540" y="41980"/>
                </a:lnTo>
                <a:lnTo>
                  <a:pt x="43710" y="42440"/>
                </a:lnTo>
                <a:lnTo>
                  <a:pt x="43780" y="42560"/>
                </a:lnTo>
                <a:lnTo>
                  <a:pt x="43890" y="42690"/>
                </a:lnTo>
                <a:lnTo>
                  <a:pt x="44390" y="42980"/>
                </a:lnTo>
                <a:lnTo>
                  <a:pt x="44530" y="43080"/>
                </a:lnTo>
                <a:lnTo>
                  <a:pt x="44950" y="43490"/>
                </a:lnTo>
                <a:lnTo>
                  <a:pt x="45440" y="43680"/>
                </a:lnTo>
                <a:lnTo>
                  <a:pt x="45750" y="43980"/>
                </a:lnTo>
                <a:lnTo>
                  <a:pt x="46340" y="44000"/>
                </a:lnTo>
                <a:lnTo>
                  <a:pt x="46700" y="43800"/>
                </a:lnTo>
                <a:lnTo>
                  <a:pt x="47400" y="44130"/>
                </a:lnTo>
                <a:lnTo>
                  <a:pt x="47860" y="44140"/>
                </a:lnTo>
                <a:lnTo>
                  <a:pt x="48490" y="44530"/>
                </a:lnTo>
                <a:lnTo>
                  <a:pt x="48780" y="44770"/>
                </a:lnTo>
                <a:lnTo>
                  <a:pt x="48990" y="44950"/>
                </a:lnTo>
                <a:lnTo>
                  <a:pt x="49300" y="45100"/>
                </a:lnTo>
                <a:lnTo>
                  <a:pt x="49600" y="45400"/>
                </a:lnTo>
                <a:lnTo>
                  <a:pt x="49810" y="45580"/>
                </a:lnTo>
                <a:lnTo>
                  <a:pt x="50240" y="45580"/>
                </a:lnTo>
                <a:lnTo>
                  <a:pt x="50510" y="45450"/>
                </a:lnTo>
                <a:lnTo>
                  <a:pt x="50850" y="45360"/>
                </a:lnTo>
                <a:lnTo>
                  <a:pt x="51080" y="45340"/>
                </a:lnTo>
                <a:lnTo>
                  <a:pt x="51350" y="45530"/>
                </a:lnTo>
                <a:lnTo>
                  <a:pt x="51660" y="45670"/>
                </a:lnTo>
                <a:lnTo>
                  <a:pt x="52020" y="45780"/>
                </a:lnTo>
                <a:lnTo>
                  <a:pt x="52690" y="45820"/>
                </a:lnTo>
                <a:lnTo>
                  <a:pt x="52990" y="45710"/>
                </a:lnTo>
                <a:lnTo>
                  <a:pt x="53150" y="45270"/>
                </a:lnTo>
                <a:lnTo>
                  <a:pt x="53340" y="44950"/>
                </a:lnTo>
                <a:lnTo>
                  <a:pt x="53590" y="44790"/>
                </a:lnTo>
                <a:lnTo>
                  <a:pt x="53900" y="44510"/>
                </a:lnTo>
                <a:lnTo>
                  <a:pt x="54060" y="44040"/>
                </a:lnTo>
                <a:lnTo>
                  <a:pt x="54380" y="43890"/>
                </a:lnTo>
                <a:lnTo>
                  <a:pt x="54750" y="43880"/>
                </a:lnTo>
                <a:lnTo>
                  <a:pt x="55080" y="44070"/>
                </a:lnTo>
                <a:lnTo>
                  <a:pt x="56120" y="45010"/>
                </a:lnTo>
                <a:lnTo>
                  <a:pt x="56240" y="45080"/>
                </a:lnTo>
                <a:lnTo>
                  <a:pt x="56510" y="45150"/>
                </a:lnTo>
                <a:lnTo>
                  <a:pt x="56600" y="45230"/>
                </a:lnTo>
                <a:lnTo>
                  <a:pt x="56800" y="45600"/>
                </a:lnTo>
                <a:lnTo>
                  <a:pt x="57510" y="46070"/>
                </a:lnTo>
                <a:lnTo>
                  <a:pt x="58250" y="46430"/>
                </a:lnTo>
                <a:lnTo>
                  <a:pt x="59840" y="46940"/>
                </a:lnTo>
                <a:lnTo>
                  <a:pt x="59840" y="47080"/>
                </a:lnTo>
                <a:lnTo>
                  <a:pt x="59280" y="47080"/>
                </a:lnTo>
                <a:lnTo>
                  <a:pt x="59280" y="47230"/>
                </a:lnTo>
                <a:lnTo>
                  <a:pt x="59430" y="47320"/>
                </a:lnTo>
                <a:lnTo>
                  <a:pt x="59470" y="47450"/>
                </a:lnTo>
                <a:lnTo>
                  <a:pt x="59500" y="47580"/>
                </a:lnTo>
                <a:lnTo>
                  <a:pt x="59570" y="47680"/>
                </a:lnTo>
                <a:lnTo>
                  <a:pt x="59700" y="47740"/>
                </a:lnTo>
                <a:lnTo>
                  <a:pt x="59980" y="47770"/>
                </a:lnTo>
                <a:lnTo>
                  <a:pt x="60670" y="47950"/>
                </a:lnTo>
                <a:lnTo>
                  <a:pt x="60950" y="48100"/>
                </a:lnTo>
                <a:lnTo>
                  <a:pt x="61180" y="48510"/>
                </a:lnTo>
                <a:lnTo>
                  <a:pt x="61960" y="49090"/>
                </a:lnTo>
                <a:lnTo>
                  <a:pt x="62050" y="49240"/>
                </a:lnTo>
                <a:lnTo>
                  <a:pt x="62120" y="49630"/>
                </a:lnTo>
                <a:lnTo>
                  <a:pt x="62240" y="49820"/>
                </a:lnTo>
                <a:lnTo>
                  <a:pt x="62360" y="49910"/>
                </a:lnTo>
                <a:lnTo>
                  <a:pt x="62720" y="50060"/>
                </a:lnTo>
                <a:lnTo>
                  <a:pt x="62570" y="50190"/>
                </a:lnTo>
                <a:lnTo>
                  <a:pt x="63030" y="50590"/>
                </a:lnTo>
                <a:lnTo>
                  <a:pt x="63920" y="51610"/>
                </a:lnTo>
                <a:lnTo>
                  <a:pt x="64300" y="51820"/>
                </a:lnTo>
                <a:lnTo>
                  <a:pt x="64670" y="52100"/>
                </a:lnTo>
                <a:lnTo>
                  <a:pt x="65210" y="52660"/>
                </a:lnTo>
                <a:lnTo>
                  <a:pt x="65690" y="53010"/>
                </a:lnTo>
                <a:lnTo>
                  <a:pt x="65880" y="52700"/>
                </a:lnTo>
                <a:lnTo>
                  <a:pt x="66580" y="53190"/>
                </a:lnTo>
                <a:lnTo>
                  <a:pt x="66850" y="53290"/>
                </a:lnTo>
                <a:lnTo>
                  <a:pt x="66850" y="53450"/>
                </a:lnTo>
                <a:lnTo>
                  <a:pt x="66690" y="53560"/>
                </a:lnTo>
                <a:lnTo>
                  <a:pt x="66530" y="53640"/>
                </a:lnTo>
                <a:lnTo>
                  <a:pt x="66350" y="53700"/>
                </a:lnTo>
                <a:lnTo>
                  <a:pt x="66160" y="53740"/>
                </a:lnTo>
                <a:lnTo>
                  <a:pt x="66160" y="53900"/>
                </a:lnTo>
                <a:lnTo>
                  <a:pt x="66330" y="53970"/>
                </a:lnTo>
                <a:lnTo>
                  <a:pt x="66910" y="53900"/>
                </a:lnTo>
                <a:lnTo>
                  <a:pt x="67180" y="53950"/>
                </a:lnTo>
                <a:lnTo>
                  <a:pt x="67390" y="54060"/>
                </a:lnTo>
                <a:lnTo>
                  <a:pt x="67550" y="54120"/>
                </a:lnTo>
                <a:lnTo>
                  <a:pt x="67670" y="54030"/>
                </a:lnTo>
                <a:lnTo>
                  <a:pt x="67810" y="54420"/>
                </a:lnTo>
                <a:lnTo>
                  <a:pt x="68030" y="54630"/>
                </a:lnTo>
                <a:lnTo>
                  <a:pt x="68350" y="54730"/>
                </a:lnTo>
                <a:lnTo>
                  <a:pt x="68780" y="54790"/>
                </a:lnTo>
                <a:lnTo>
                  <a:pt x="69950" y="55080"/>
                </a:lnTo>
                <a:lnTo>
                  <a:pt x="70240" y="55240"/>
                </a:lnTo>
                <a:lnTo>
                  <a:pt x="71260" y="56050"/>
                </a:lnTo>
                <a:lnTo>
                  <a:pt x="71450" y="56310"/>
                </a:lnTo>
                <a:lnTo>
                  <a:pt x="71670" y="56720"/>
                </a:lnTo>
                <a:lnTo>
                  <a:pt x="71700" y="56900"/>
                </a:lnTo>
                <a:lnTo>
                  <a:pt x="71670" y="57460"/>
                </a:lnTo>
                <a:lnTo>
                  <a:pt x="71590" y="57580"/>
                </a:lnTo>
                <a:lnTo>
                  <a:pt x="71450" y="57740"/>
                </a:lnTo>
                <a:lnTo>
                  <a:pt x="71440" y="57860"/>
                </a:lnTo>
                <a:lnTo>
                  <a:pt x="71740" y="57920"/>
                </a:lnTo>
                <a:lnTo>
                  <a:pt x="71910" y="58010"/>
                </a:lnTo>
                <a:lnTo>
                  <a:pt x="72080" y="58220"/>
                </a:lnTo>
                <a:lnTo>
                  <a:pt x="72350" y="58660"/>
                </a:lnTo>
                <a:lnTo>
                  <a:pt x="73060" y="59230"/>
                </a:lnTo>
                <a:lnTo>
                  <a:pt x="73180" y="59460"/>
                </a:lnTo>
                <a:lnTo>
                  <a:pt x="73120" y="59660"/>
                </a:lnTo>
                <a:lnTo>
                  <a:pt x="73000" y="59700"/>
                </a:lnTo>
                <a:lnTo>
                  <a:pt x="72850" y="59700"/>
                </a:lnTo>
                <a:lnTo>
                  <a:pt x="72750" y="59840"/>
                </a:lnTo>
                <a:lnTo>
                  <a:pt x="72800" y="59980"/>
                </a:lnTo>
                <a:lnTo>
                  <a:pt x="72930" y="60130"/>
                </a:lnTo>
                <a:lnTo>
                  <a:pt x="73030" y="60310"/>
                </a:lnTo>
                <a:lnTo>
                  <a:pt x="72960" y="60510"/>
                </a:lnTo>
                <a:lnTo>
                  <a:pt x="72900" y="60650"/>
                </a:lnTo>
                <a:lnTo>
                  <a:pt x="72750" y="61180"/>
                </a:lnTo>
                <a:lnTo>
                  <a:pt x="72600" y="61470"/>
                </a:lnTo>
                <a:lnTo>
                  <a:pt x="72500" y="61620"/>
                </a:lnTo>
                <a:lnTo>
                  <a:pt x="72350" y="61780"/>
                </a:lnTo>
                <a:lnTo>
                  <a:pt x="72310" y="61680"/>
                </a:lnTo>
                <a:lnTo>
                  <a:pt x="72250" y="61580"/>
                </a:lnTo>
                <a:lnTo>
                  <a:pt x="72140" y="61640"/>
                </a:lnTo>
                <a:lnTo>
                  <a:pt x="72030" y="61740"/>
                </a:lnTo>
                <a:lnTo>
                  <a:pt x="71790" y="61850"/>
                </a:lnTo>
                <a:lnTo>
                  <a:pt x="71700" y="61920"/>
                </a:lnTo>
                <a:lnTo>
                  <a:pt x="71720" y="62030"/>
                </a:lnTo>
                <a:lnTo>
                  <a:pt x="71810" y="62220"/>
                </a:lnTo>
                <a:lnTo>
                  <a:pt x="71170" y="62740"/>
                </a:lnTo>
                <a:lnTo>
                  <a:pt x="70790" y="62900"/>
                </a:lnTo>
                <a:lnTo>
                  <a:pt x="70300" y="62820"/>
                </a:lnTo>
                <a:lnTo>
                  <a:pt x="70710" y="62670"/>
                </a:lnTo>
                <a:lnTo>
                  <a:pt x="70870" y="62560"/>
                </a:lnTo>
                <a:lnTo>
                  <a:pt x="70980" y="62360"/>
                </a:lnTo>
                <a:lnTo>
                  <a:pt x="70670" y="62370"/>
                </a:lnTo>
                <a:lnTo>
                  <a:pt x="70540" y="62410"/>
                </a:lnTo>
                <a:lnTo>
                  <a:pt x="70380" y="62230"/>
                </a:lnTo>
                <a:lnTo>
                  <a:pt x="70270" y="61950"/>
                </a:lnTo>
                <a:lnTo>
                  <a:pt x="70110" y="61640"/>
                </a:lnTo>
                <a:lnTo>
                  <a:pt x="70020" y="61550"/>
                </a:lnTo>
                <a:lnTo>
                  <a:pt x="69960" y="61300"/>
                </a:lnTo>
                <a:lnTo>
                  <a:pt x="69830" y="61460"/>
                </a:lnTo>
                <a:lnTo>
                  <a:pt x="69710" y="61750"/>
                </a:lnTo>
                <a:lnTo>
                  <a:pt x="69670" y="61920"/>
                </a:lnTo>
                <a:lnTo>
                  <a:pt x="69510" y="61830"/>
                </a:lnTo>
                <a:lnTo>
                  <a:pt x="69400" y="61630"/>
                </a:lnTo>
                <a:lnTo>
                  <a:pt x="69310" y="61380"/>
                </a:lnTo>
                <a:lnTo>
                  <a:pt x="69190" y="61180"/>
                </a:lnTo>
                <a:lnTo>
                  <a:pt x="69280" y="61150"/>
                </a:lnTo>
                <a:lnTo>
                  <a:pt x="69460" y="61040"/>
                </a:lnTo>
                <a:lnTo>
                  <a:pt x="69280" y="60780"/>
                </a:lnTo>
                <a:lnTo>
                  <a:pt x="69100" y="60840"/>
                </a:lnTo>
                <a:lnTo>
                  <a:pt x="68970" y="61130"/>
                </a:lnTo>
                <a:lnTo>
                  <a:pt x="68890" y="61750"/>
                </a:lnTo>
                <a:lnTo>
                  <a:pt x="68850" y="61860"/>
                </a:lnTo>
                <a:lnTo>
                  <a:pt x="68850" y="61980"/>
                </a:lnTo>
                <a:lnTo>
                  <a:pt x="68920" y="62220"/>
                </a:lnTo>
                <a:lnTo>
                  <a:pt x="68970" y="62250"/>
                </a:lnTo>
                <a:lnTo>
                  <a:pt x="69340" y="62520"/>
                </a:lnTo>
                <a:lnTo>
                  <a:pt x="69120" y="62570"/>
                </a:lnTo>
                <a:lnTo>
                  <a:pt x="68840" y="62530"/>
                </a:lnTo>
                <a:lnTo>
                  <a:pt x="68600" y="62450"/>
                </a:lnTo>
                <a:lnTo>
                  <a:pt x="68500" y="62440"/>
                </a:lnTo>
                <a:lnTo>
                  <a:pt x="68450" y="62550"/>
                </a:lnTo>
                <a:lnTo>
                  <a:pt x="68320" y="62680"/>
                </a:lnTo>
                <a:lnTo>
                  <a:pt x="68170" y="62780"/>
                </a:lnTo>
                <a:lnTo>
                  <a:pt x="68020" y="62820"/>
                </a:lnTo>
                <a:lnTo>
                  <a:pt x="67520" y="62700"/>
                </a:lnTo>
                <a:lnTo>
                  <a:pt x="67250" y="62430"/>
                </a:lnTo>
                <a:lnTo>
                  <a:pt x="67280" y="62130"/>
                </a:lnTo>
                <a:lnTo>
                  <a:pt x="67670" y="61920"/>
                </a:lnTo>
                <a:lnTo>
                  <a:pt x="67670" y="61780"/>
                </a:lnTo>
                <a:lnTo>
                  <a:pt x="67300" y="61820"/>
                </a:lnTo>
                <a:lnTo>
                  <a:pt x="66860" y="61770"/>
                </a:lnTo>
                <a:lnTo>
                  <a:pt x="66580" y="61570"/>
                </a:lnTo>
                <a:lnTo>
                  <a:pt x="66710" y="61180"/>
                </a:lnTo>
                <a:lnTo>
                  <a:pt x="66570" y="61040"/>
                </a:lnTo>
                <a:lnTo>
                  <a:pt x="66270" y="61150"/>
                </a:lnTo>
                <a:lnTo>
                  <a:pt x="65810" y="60980"/>
                </a:lnTo>
                <a:lnTo>
                  <a:pt x="65390" y="60660"/>
                </a:lnTo>
                <a:lnTo>
                  <a:pt x="65200" y="60360"/>
                </a:lnTo>
                <a:lnTo>
                  <a:pt x="65110" y="60320"/>
                </a:lnTo>
                <a:lnTo>
                  <a:pt x="64660" y="60520"/>
                </a:lnTo>
                <a:lnTo>
                  <a:pt x="64450" y="60580"/>
                </a:lnTo>
                <a:lnTo>
                  <a:pt x="64290" y="60540"/>
                </a:lnTo>
                <a:lnTo>
                  <a:pt x="63780" y="60320"/>
                </a:lnTo>
                <a:lnTo>
                  <a:pt x="63610" y="60210"/>
                </a:lnTo>
                <a:lnTo>
                  <a:pt x="63540" y="60000"/>
                </a:lnTo>
                <a:lnTo>
                  <a:pt x="63680" y="59880"/>
                </a:lnTo>
                <a:lnTo>
                  <a:pt x="63770" y="59750"/>
                </a:lnTo>
                <a:lnTo>
                  <a:pt x="63540" y="59530"/>
                </a:lnTo>
                <a:lnTo>
                  <a:pt x="63360" y="59470"/>
                </a:lnTo>
                <a:lnTo>
                  <a:pt x="62770" y="59380"/>
                </a:lnTo>
                <a:lnTo>
                  <a:pt x="62570" y="59400"/>
                </a:lnTo>
                <a:lnTo>
                  <a:pt x="62350" y="59720"/>
                </a:lnTo>
                <a:lnTo>
                  <a:pt x="62210" y="60200"/>
                </a:lnTo>
                <a:lnTo>
                  <a:pt x="62010" y="60540"/>
                </a:lnTo>
                <a:lnTo>
                  <a:pt x="61610" y="60430"/>
                </a:lnTo>
                <a:lnTo>
                  <a:pt x="61610" y="60520"/>
                </a:lnTo>
                <a:lnTo>
                  <a:pt x="61600" y="60560"/>
                </a:lnTo>
                <a:lnTo>
                  <a:pt x="61560" y="60570"/>
                </a:lnTo>
                <a:lnTo>
                  <a:pt x="61490" y="60580"/>
                </a:lnTo>
                <a:lnTo>
                  <a:pt x="61650" y="60990"/>
                </a:lnTo>
                <a:lnTo>
                  <a:pt x="61440" y="61090"/>
                </a:lnTo>
                <a:lnTo>
                  <a:pt x="61180" y="60990"/>
                </a:lnTo>
                <a:lnTo>
                  <a:pt x="61140" y="60800"/>
                </a:lnTo>
                <a:lnTo>
                  <a:pt x="61200" y="60620"/>
                </a:lnTo>
                <a:lnTo>
                  <a:pt x="61230" y="60070"/>
                </a:lnTo>
                <a:lnTo>
                  <a:pt x="61360" y="59840"/>
                </a:lnTo>
                <a:lnTo>
                  <a:pt x="61360" y="59700"/>
                </a:lnTo>
                <a:lnTo>
                  <a:pt x="61070" y="59710"/>
                </a:lnTo>
                <a:lnTo>
                  <a:pt x="60800" y="59640"/>
                </a:lnTo>
                <a:lnTo>
                  <a:pt x="60570" y="59480"/>
                </a:lnTo>
                <a:lnTo>
                  <a:pt x="60390" y="59230"/>
                </a:lnTo>
                <a:lnTo>
                  <a:pt x="61040" y="59260"/>
                </a:lnTo>
                <a:lnTo>
                  <a:pt x="61320" y="59180"/>
                </a:lnTo>
                <a:lnTo>
                  <a:pt x="61490" y="58950"/>
                </a:lnTo>
                <a:lnTo>
                  <a:pt x="61130" y="58930"/>
                </a:lnTo>
                <a:lnTo>
                  <a:pt x="61010" y="58740"/>
                </a:lnTo>
                <a:lnTo>
                  <a:pt x="61080" y="58050"/>
                </a:lnTo>
                <a:lnTo>
                  <a:pt x="60880" y="58070"/>
                </a:lnTo>
                <a:lnTo>
                  <a:pt x="60440" y="57990"/>
                </a:lnTo>
                <a:lnTo>
                  <a:pt x="60260" y="58050"/>
                </a:lnTo>
                <a:lnTo>
                  <a:pt x="60190" y="58180"/>
                </a:lnTo>
                <a:lnTo>
                  <a:pt x="60100" y="58570"/>
                </a:lnTo>
                <a:lnTo>
                  <a:pt x="60050" y="58660"/>
                </a:lnTo>
                <a:lnTo>
                  <a:pt x="59800" y="58700"/>
                </a:lnTo>
                <a:lnTo>
                  <a:pt x="59700" y="58810"/>
                </a:lnTo>
                <a:lnTo>
                  <a:pt x="59640" y="58970"/>
                </a:lnTo>
                <a:lnTo>
                  <a:pt x="59500" y="59170"/>
                </a:lnTo>
                <a:lnTo>
                  <a:pt x="59320" y="59250"/>
                </a:lnTo>
                <a:lnTo>
                  <a:pt x="59220" y="59110"/>
                </a:lnTo>
                <a:lnTo>
                  <a:pt x="59250" y="58880"/>
                </a:lnTo>
                <a:lnTo>
                  <a:pt x="59430" y="58660"/>
                </a:lnTo>
                <a:lnTo>
                  <a:pt x="59230" y="58530"/>
                </a:lnTo>
                <a:lnTo>
                  <a:pt x="58740" y="58050"/>
                </a:lnTo>
                <a:lnTo>
                  <a:pt x="58740" y="57920"/>
                </a:lnTo>
                <a:lnTo>
                  <a:pt x="58860" y="57840"/>
                </a:lnTo>
                <a:lnTo>
                  <a:pt x="58930" y="57770"/>
                </a:lnTo>
                <a:lnTo>
                  <a:pt x="58970" y="57640"/>
                </a:lnTo>
                <a:lnTo>
                  <a:pt x="59000" y="57460"/>
                </a:lnTo>
                <a:lnTo>
                  <a:pt x="58870" y="57460"/>
                </a:lnTo>
                <a:lnTo>
                  <a:pt x="58670" y="57670"/>
                </a:lnTo>
                <a:lnTo>
                  <a:pt x="58150" y="57550"/>
                </a:lnTo>
                <a:lnTo>
                  <a:pt x="58190" y="57750"/>
                </a:lnTo>
                <a:lnTo>
                  <a:pt x="57800" y="57910"/>
                </a:lnTo>
                <a:lnTo>
                  <a:pt x="57470" y="57780"/>
                </a:lnTo>
                <a:lnTo>
                  <a:pt x="57150" y="57610"/>
                </a:lnTo>
                <a:lnTo>
                  <a:pt x="56800" y="57610"/>
                </a:lnTo>
                <a:lnTo>
                  <a:pt x="56780" y="57190"/>
                </a:lnTo>
                <a:lnTo>
                  <a:pt x="56600" y="56870"/>
                </a:lnTo>
                <a:lnTo>
                  <a:pt x="56330" y="56650"/>
                </a:lnTo>
                <a:lnTo>
                  <a:pt x="56050" y="56570"/>
                </a:lnTo>
                <a:lnTo>
                  <a:pt x="55800" y="56430"/>
                </a:lnTo>
                <a:lnTo>
                  <a:pt x="55570" y="56200"/>
                </a:lnTo>
                <a:lnTo>
                  <a:pt x="55330" y="56150"/>
                </a:lnTo>
                <a:lnTo>
                  <a:pt x="55020" y="56570"/>
                </a:lnTo>
                <a:lnTo>
                  <a:pt x="54800" y="56440"/>
                </a:lnTo>
                <a:lnTo>
                  <a:pt x="54600" y="56280"/>
                </a:lnTo>
                <a:lnTo>
                  <a:pt x="54690" y="56160"/>
                </a:lnTo>
                <a:lnTo>
                  <a:pt x="54740" y="56050"/>
                </a:lnTo>
                <a:lnTo>
                  <a:pt x="54750" y="55890"/>
                </a:lnTo>
                <a:lnTo>
                  <a:pt x="54750" y="55670"/>
                </a:lnTo>
                <a:lnTo>
                  <a:pt x="54870" y="55670"/>
                </a:lnTo>
                <a:lnTo>
                  <a:pt x="55040" y="55870"/>
                </a:lnTo>
                <a:lnTo>
                  <a:pt x="55260" y="55960"/>
                </a:lnTo>
                <a:lnTo>
                  <a:pt x="55430" y="55880"/>
                </a:lnTo>
                <a:lnTo>
                  <a:pt x="55430" y="55540"/>
                </a:lnTo>
                <a:lnTo>
                  <a:pt x="55310" y="55330"/>
                </a:lnTo>
                <a:lnTo>
                  <a:pt x="54920" y="55150"/>
                </a:lnTo>
                <a:lnTo>
                  <a:pt x="54750" y="54930"/>
                </a:lnTo>
                <a:lnTo>
                  <a:pt x="55290" y="54940"/>
                </a:lnTo>
                <a:lnTo>
                  <a:pt x="55520" y="54980"/>
                </a:lnTo>
                <a:lnTo>
                  <a:pt x="55710" y="55080"/>
                </a:lnTo>
                <a:lnTo>
                  <a:pt x="55690" y="54850"/>
                </a:lnTo>
                <a:lnTo>
                  <a:pt x="55600" y="54710"/>
                </a:lnTo>
                <a:lnTo>
                  <a:pt x="55450" y="54650"/>
                </a:lnTo>
                <a:lnTo>
                  <a:pt x="55230" y="54640"/>
                </a:lnTo>
                <a:lnTo>
                  <a:pt x="55120" y="54500"/>
                </a:lnTo>
                <a:lnTo>
                  <a:pt x="55160" y="54220"/>
                </a:lnTo>
                <a:lnTo>
                  <a:pt x="55240" y="53960"/>
                </a:lnTo>
                <a:lnTo>
                  <a:pt x="55300" y="53900"/>
                </a:lnTo>
                <a:lnTo>
                  <a:pt x="55130" y="53410"/>
                </a:lnTo>
                <a:lnTo>
                  <a:pt x="54880" y="53210"/>
                </a:lnTo>
                <a:lnTo>
                  <a:pt x="54190" y="53000"/>
                </a:lnTo>
                <a:lnTo>
                  <a:pt x="53940" y="53150"/>
                </a:lnTo>
                <a:lnTo>
                  <a:pt x="53810" y="53090"/>
                </a:lnTo>
                <a:lnTo>
                  <a:pt x="53840" y="52910"/>
                </a:lnTo>
                <a:lnTo>
                  <a:pt x="54060" y="52700"/>
                </a:lnTo>
                <a:lnTo>
                  <a:pt x="53850" y="52600"/>
                </a:lnTo>
                <a:lnTo>
                  <a:pt x="53700" y="52440"/>
                </a:lnTo>
                <a:lnTo>
                  <a:pt x="53630" y="52220"/>
                </a:lnTo>
                <a:lnTo>
                  <a:pt x="53640" y="51960"/>
                </a:lnTo>
                <a:lnTo>
                  <a:pt x="53320" y="52170"/>
                </a:lnTo>
                <a:lnTo>
                  <a:pt x="53210" y="52370"/>
                </a:lnTo>
                <a:lnTo>
                  <a:pt x="53230" y="52920"/>
                </a:lnTo>
                <a:lnTo>
                  <a:pt x="53140" y="53050"/>
                </a:lnTo>
                <a:lnTo>
                  <a:pt x="52920" y="53050"/>
                </a:lnTo>
                <a:lnTo>
                  <a:pt x="52690" y="53010"/>
                </a:lnTo>
                <a:lnTo>
                  <a:pt x="52540" y="53000"/>
                </a:lnTo>
                <a:lnTo>
                  <a:pt x="52620" y="53100"/>
                </a:lnTo>
                <a:lnTo>
                  <a:pt x="52600" y="53360"/>
                </a:lnTo>
                <a:lnTo>
                  <a:pt x="52470" y="53540"/>
                </a:lnTo>
                <a:lnTo>
                  <a:pt x="52200" y="53370"/>
                </a:lnTo>
                <a:lnTo>
                  <a:pt x="51910" y="52970"/>
                </a:lnTo>
                <a:lnTo>
                  <a:pt x="51730" y="52780"/>
                </a:lnTo>
                <a:lnTo>
                  <a:pt x="51100" y="52540"/>
                </a:lnTo>
                <a:lnTo>
                  <a:pt x="50690" y="51830"/>
                </a:lnTo>
                <a:lnTo>
                  <a:pt x="50400" y="51670"/>
                </a:lnTo>
                <a:lnTo>
                  <a:pt x="50260" y="51630"/>
                </a:lnTo>
                <a:lnTo>
                  <a:pt x="50110" y="51530"/>
                </a:lnTo>
                <a:lnTo>
                  <a:pt x="49860" y="51310"/>
                </a:lnTo>
                <a:lnTo>
                  <a:pt x="49730" y="51240"/>
                </a:lnTo>
                <a:lnTo>
                  <a:pt x="49630" y="51280"/>
                </a:lnTo>
                <a:lnTo>
                  <a:pt x="49520" y="51360"/>
                </a:lnTo>
                <a:lnTo>
                  <a:pt x="49390" y="51380"/>
                </a:lnTo>
                <a:lnTo>
                  <a:pt x="48810" y="51370"/>
                </a:lnTo>
                <a:lnTo>
                  <a:pt x="48610" y="51260"/>
                </a:lnTo>
                <a:lnTo>
                  <a:pt x="48570" y="50930"/>
                </a:lnTo>
                <a:lnTo>
                  <a:pt x="48990" y="51120"/>
                </a:lnTo>
                <a:lnTo>
                  <a:pt x="48850" y="50900"/>
                </a:lnTo>
                <a:lnTo>
                  <a:pt x="48290" y="50350"/>
                </a:lnTo>
                <a:lnTo>
                  <a:pt x="48290" y="50180"/>
                </a:lnTo>
                <a:lnTo>
                  <a:pt x="48380" y="49980"/>
                </a:lnTo>
                <a:lnTo>
                  <a:pt x="48400" y="49820"/>
                </a:lnTo>
                <a:lnTo>
                  <a:pt x="48220" y="49750"/>
                </a:lnTo>
                <a:lnTo>
                  <a:pt x="48010" y="49800"/>
                </a:lnTo>
                <a:lnTo>
                  <a:pt x="47930" y="49930"/>
                </a:lnTo>
                <a:lnTo>
                  <a:pt x="47930" y="50120"/>
                </a:lnTo>
                <a:lnTo>
                  <a:pt x="48010" y="50350"/>
                </a:lnTo>
                <a:lnTo>
                  <a:pt x="47670" y="50230"/>
                </a:lnTo>
                <a:lnTo>
                  <a:pt x="47600" y="49990"/>
                </a:lnTo>
                <a:lnTo>
                  <a:pt x="47630" y="49670"/>
                </a:lnTo>
                <a:lnTo>
                  <a:pt x="47580" y="49320"/>
                </a:lnTo>
                <a:lnTo>
                  <a:pt x="47410" y="49100"/>
                </a:lnTo>
                <a:lnTo>
                  <a:pt x="47200" y="48920"/>
                </a:lnTo>
                <a:lnTo>
                  <a:pt x="47050" y="48670"/>
                </a:lnTo>
                <a:lnTo>
                  <a:pt x="47050" y="48260"/>
                </a:lnTo>
                <a:lnTo>
                  <a:pt x="46900" y="48260"/>
                </a:lnTo>
                <a:lnTo>
                  <a:pt x="46730" y="48600"/>
                </a:lnTo>
                <a:lnTo>
                  <a:pt x="46530" y="48870"/>
                </a:lnTo>
                <a:lnTo>
                  <a:pt x="46260" y="49070"/>
                </a:lnTo>
                <a:lnTo>
                  <a:pt x="45940" y="49160"/>
                </a:lnTo>
                <a:lnTo>
                  <a:pt x="45960" y="48710"/>
                </a:lnTo>
                <a:lnTo>
                  <a:pt x="45940" y="48470"/>
                </a:lnTo>
                <a:lnTo>
                  <a:pt x="45780" y="48380"/>
                </a:lnTo>
                <a:lnTo>
                  <a:pt x="45400" y="48410"/>
                </a:lnTo>
                <a:lnTo>
                  <a:pt x="45390" y="48450"/>
                </a:lnTo>
                <a:lnTo>
                  <a:pt x="45400" y="48560"/>
                </a:lnTo>
                <a:lnTo>
                  <a:pt x="45370" y="48660"/>
                </a:lnTo>
                <a:lnTo>
                  <a:pt x="45250" y="48710"/>
                </a:lnTo>
                <a:lnTo>
                  <a:pt x="45140" y="48700"/>
                </a:lnTo>
                <a:lnTo>
                  <a:pt x="42460" y="47360"/>
                </a:lnTo>
                <a:lnTo>
                  <a:pt x="41850" y="46790"/>
                </a:lnTo>
                <a:lnTo>
                  <a:pt x="42090" y="46340"/>
                </a:lnTo>
                <a:lnTo>
                  <a:pt x="42090" y="46180"/>
                </a:lnTo>
                <a:lnTo>
                  <a:pt x="41800" y="46290"/>
                </a:lnTo>
                <a:lnTo>
                  <a:pt x="41630" y="46230"/>
                </a:lnTo>
                <a:lnTo>
                  <a:pt x="41660" y="46110"/>
                </a:lnTo>
                <a:lnTo>
                  <a:pt x="41950" y="46030"/>
                </a:lnTo>
                <a:lnTo>
                  <a:pt x="41630" y="45790"/>
                </a:lnTo>
                <a:lnTo>
                  <a:pt x="41300" y="45870"/>
                </a:lnTo>
                <a:lnTo>
                  <a:pt x="40960" y="46070"/>
                </a:lnTo>
                <a:lnTo>
                  <a:pt x="40630" y="46180"/>
                </a:lnTo>
                <a:lnTo>
                  <a:pt x="40280" y="46110"/>
                </a:lnTo>
                <a:lnTo>
                  <a:pt x="38170" y="45170"/>
                </a:lnTo>
                <a:lnTo>
                  <a:pt x="37900" y="44940"/>
                </a:lnTo>
                <a:lnTo>
                  <a:pt x="37730" y="44650"/>
                </a:lnTo>
                <a:lnTo>
                  <a:pt x="37540" y="43970"/>
                </a:lnTo>
                <a:lnTo>
                  <a:pt x="37490" y="43840"/>
                </a:lnTo>
                <a:lnTo>
                  <a:pt x="37110" y="43790"/>
                </a:lnTo>
                <a:lnTo>
                  <a:pt x="36860" y="43660"/>
                </a:lnTo>
                <a:lnTo>
                  <a:pt x="36300" y="43230"/>
                </a:lnTo>
                <a:lnTo>
                  <a:pt x="36140" y="43190"/>
                </a:lnTo>
                <a:lnTo>
                  <a:pt x="35960" y="43180"/>
                </a:lnTo>
                <a:lnTo>
                  <a:pt x="35820" y="43140"/>
                </a:lnTo>
                <a:lnTo>
                  <a:pt x="35760" y="43000"/>
                </a:lnTo>
                <a:lnTo>
                  <a:pt x="35490" y="42700"/>
                </a:lnTo>
                <a:lnTo>
                  <a:pt x="35420" y="42640"/>
                </a:lnTo>
                <a:lnTo>
                  <a:pt x="34670" y="41310"/>
                </a:lnTo>
                <a:lnTo>
                  <a:pt x="34640" y="41100"/>
                </a:lnTo>
                <a:lnTo>
                  <a:pt x="34700" y="41000"/>
                </a:lnTo>
                <a:lnTo>
                  <a:pt x="34710" y="40900"/>
                </a:lnTo>
                <a:lnTo>
                  <a:pt x="34580" y="407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Îles Loyauté"/>
          <p:cNvSpPr/>
          <p:nvPr/>
        </p:nvSpPr>
        <p:spPr>
          <a:xfrm>
            <a:off x="2676346" y="1325880"/>
            <a:ext cx="6839002" cy="4937760"/>
          </a:xfrm>
          <a:custGeom>
            <a:avLst/>
            <a:gdLst/>
            <a:ahLst/>
            <a:cxnLst/>
            <a:rect l="0" t="0" r="100000" b="72200"/>
            <a:pathLst>
              <a:path w="100000" h="72200">
                <a:moveTo>
                  <a:pt x="95320" y="42040"/>
                </a:moveTo>
                <a:lnTo>
                  <a:pt x="95450" y="42490"/>
                </a:lnTo>
                <a:lnTo>
                  <a:pt x="95440" y="43270"/>
                </a:lnTo>
                <a:lnTo>
                  <a:pt x="95300" y="44100"/>
                </a:lnTo>
                <a:lnTo>
                  <a:pt x="95040" y="44710"/>
                </a:lnTo>
                <a:lnTo>
                  <a:pt x="95150" y="45700"/>
                </a:lnTo>
                <a:lnTo>
                  <a:pt x="95100" y="46150"/>
                </a:lnTo>
                <a:lnTo>
                  <a:pt x="94850" y="46340"/>
                </a:lnTo>
                <a:lnTo>
                  <a:pt x="94610" y="46380"/>
                </a:lnTo>
                <a:lnTo>
                  <a:pt x="93850" y="46600"/>
                </a:lnTo>
                <a:lnTo>
                  <a:pt x="93270" y="46930"/>
                </a:lnTo>
                <a:lnTo>
                  <a:pt x="92420" y="46860"/>
                </a:lnTo>
                <a:lnTo>
                  <a:pt x="91720" y="46500"/>
                </a:lnTo>
                <a:lnTo>
                  <a:pt x="91760" y="45900"/>
                </a:lnTo>
                <a:lnTo>
                  <a:pt x="91330" y="45710"/>
                </a:lnTo>
                <a:lnTo>
                  <a:pt x="90810" y="45580"/>
                </a:lnTo>
                <a:lnTo>
                  <a:pt x="90270" y="45570"/>
                </a:lnTo>
                <a:lnTo>
                  <a:pt x="89820" y="45750"/>
                </a:lnTo>
                <a:lnTo>
                  <a:pt x="89770" y="45680"/>
                </a:lnTo>
                <a:lnTo>
                  <a:pt x="89730" y="45610"/>
                </a:lnTo>
                <a:lnTo>
                  <a:pt x="89700" y="45540"/>
                </a:lnTo>
                <a:lnTo>
                  <a:pt x="89680" y="45440"/>
                </a:lnTo>
                <a:lnTo>
                  <a:pt x="89900" y="45300"/>
                </a:lnTo>
                <a:lnTo>
                  <a:pt x="90150" y="45080"/>
                </a:lnTo>
                <a:lnTo>
                  <a:pt x="90340" y="44780"/>
                </a:lnTo>
                <a:lnTo>
                  <a:pt x="90380" y="44410"/>
                </a:lnTo>
                <a:lnTo>
                  <a:pt x="90280" y="44230"/>
                </a:lnTo>
                <a:lnTo>
                  <a:pt x="89830" y="43740"/>
                </a:lnTo>
                <a:lnTo>
                  <a:pt x="89680" y="43530"/>
                </a:lnTo>
                <a:lnTo>
                  <a:pt x="89570" y="43140"/>
                </a:lnTo>
                <a:lnTo>
                  <a:pt x="89510" y="42570"/>
                </a:lnTo>
                <a:lnTo>
                  <a:pt x="89430" y="42200"/>
                </a:lnTo>
                <a:lnTo>
                  <a:pt x="89270" y="41840"/>
                </a:lnTo>
                <a:lnTo>
                  <a:pt x="88710" y="41010"/>
                </a:lnTo>
                <a:lnTo>
                  <a:pt x="89010" y="40860"/>
                </a:lnTo>
                <a:lnTo>
                  <a:pt x="89270" y="40800"/>
                </a:lnTo>
                <a:lnTo>
                  <a:pt x="89520" y="40810"/>
                </a:lnTo>
                <a:lnTo>
                  <a:pt x="89820" y="40860"/>
                </a:lnTo>
                <a:lnTo>
                  <a:pt x="90330" y="41110"/>
                </a:lnTo>
                <a:lnTo>
                  <a:pt x="90650" y="41200"/>
                </a:lnTo>
                <a:lnTo>
                  <a:pt x="91000" y="40880"/>
                </a:lnTo>
                <a:lnTo>
                  <a:pt x="92310" y="39970"/>
                </a:lnTo>
                <a:lnTo>
                  <a:pt x="92370" y="40250"/>
                </a:lnTo>
                <a:lnTo>
                  <a:pt x="92000" y="40820"/>
                </a:lnTo>
                <a:lnTo>
                  <a:pt x="91890" y="41230"/>
                </a:lnTo>
                <a:lnTo>
                  <a:pt x="92000" y="41600"/>
                </a:lnTo>
                <a:lnTo>
                  <a:pt x="92230" y="41990"/>
                </a:lnTo>
                <a:lnTo>
                  <a:pt x="92510" y="42320"/>
                </a:lnTo>
                <a:lnTo>
                  <a:pt x="92710" y="42500"/>
                </a:lnTo>
                <a:lnTo>
                  <a:pt x="93340" y="42640"/>
                </a:lnTo>
                <a:lnTo>
                  <a:pt x="94050" y="42560"/>
                </a:lnTo>
                <a:lnTo>
                  <a:pt x="94750" y="42320"/>
                </a:lnTo>
                <a:lnTo>
                  <a:pt x="95320" y="42040"/>
                </a:lnTo>
                <a:close/>
                <a:moveTo>
                  <a:pt x="60940" y="26720"/>
                </a:moveTo>
                <a:lnTo>
                  <a:pt x="61100" y="26700"/>
                </a:lnTo>
                <a:lnTo>
                  <a:pt x="61610" y="26720"/>
                </a:lnTo>
                <a:lnTo>
                  <a:pt x="61510" y="26920"/>
                </a:lnTo>
                <a:lnTo>
                  <a:pt x="61310" y="27020"/>
                </a:lnTo>
                <a:lnTo>
                  <a:pt x="60800" y="27160"/>
                </a:lnTo>
                <a:lnTo>
                  <a:pt x="60690" y="27050"/>
                </a:lnTo>
                <a:lnTo>
                  <a:pt x="60590" y="26970"/>
                </a:lnTo>
                <a:lnTo>
                  <a:pt x="60450" y="26920"/>
                </a:lnTo>
                <a:lnTo>
                  <a:pt x="60260" y="26870"/>
                </a:lnTo>
                <a:lnTo>
                  <a:pt x="60410" y="26770"/>
                </a:lnTo>
                <a:lnTo>
                  <a:pt x="60570" y="26720"/>
                </a:lnTo>
                <a:lnTo>
                  <a:pt x="60740" y="26700"/>
                </a:lnTo>
                <a:lnTo>
                  <a:pt x="60940" y="26720"/>
                </a:lnTo>
                <a:close/>
                <a:moveTo>
                  <a:pt x="81160" y="33340"/>
                </a:moveTo>
                <a:lnTo>
                  <a:pt x="81410" y="33530"/>
                </a:lnTo>
                <a:lnTo>
                  <a:pt x="81710" y="33840"/>
                </a:lnTo>
                <a:lnTo>
                  <a:pt x="81810" y="34110"/>
                </a:lnTo>
                <a:lnTo>
                  <a:pt x="81150" y="34350"/>
                </a:lnTo>
                <a:lnTo>
                  <a:pt x="81020" y="34660"/>
                </a:lnTo>
                <a:lnTo>
                  <a:pt x="81030" y="35480"/>
                </a:lnTo>
                <a:lnTo>
                  <a:pt x="80980" y="35920"/>
                </a:lnTo>
                <a:lnTo>
                  <a:pt x="80860" y="36190"/>
                </a:lnTo>
                <a:lnTo>
                  <a:pt x="80640" y="36380"/>
                </a:lnTo>
                <a:lnTo>
                  <a:pt x="80330" y="36590"/>
                </a:lnTo>
                <a:lnTo>
                  <a:pt x="79990" y="36440"/>
                </a:lnTo>
                <a:lnTo>
                  <a:pt x="79530" y="36440"/>
                </a:lnTo>
                <a:lnTo>
                  <a:pt x="79130" y="36270"/>
                </a:lnTo>
                <a:lnTo>
                  <a:pt x="78960" y="35630"/>
                </a:lnTo>
                <a:lnTo>
                  <a:pt x="78810" y="35530"/>
                </a:lnTo>
                <a:lnTo>
                  <a:pt x="78480" y="35480"/>
                </a:lnTo>
                <a:lnTo>
                  <a:pt x="78150" y="35400"/>
                </a:lnTo>
                <a:lnTo>
                  <a:pt x="78000" y="35190"/>
                </a:lnTo>
                <a:lnTo>
                  <a:pt x="77960" y="34830"/>
                </a:lnTo>
                <a:lnTo>
                  <a:pt x="77860" y="34710"/>
                </a:lnTo>
                <a:lnTo>
                  <a:pt x="76020" y="34510"/>
                </a:lnTo>
                <a:lnTo>
                  <a:pt x="75420" y="34310"/>
                </a:lnTo>
                <a:lnTo>
                  <a:pt x="74900" y="33860"/>
                </a:lnTo>
                <a:lnTo>
                  <a:pt x="74420" y="33340"/>
                </a:lnTo>
                <a:lnTo>
                  <a:pt x="74370" y="33190"/>
                </a:lnTo>
                <a:lnTo>
                  <a:pt x="74340" y="32990"/>
                </a:lnTo>
                <a:lnTo>
                  <a:pt x="74260" y="32820"/>
                </a:lnTo>
                <a:lnTo>
                  <a:pt x="73840" y="32660"/>
                </a:lnTo>
                <a:lnTo>
                  <a:pt x="73720" y="32450"/>
                </a:lnTo>
                <a:lnTo>
                  <a:pt x="73730" y="32160"/>
                </a:lnTo>
                <a:lnTo>
                  <a:pt x="73860" y="31870"/>
                </a:lnTo>
                <a:lnTo>
                  <a:pt x="73060" y="31140"/>
                </a:lnTo>
                <a:lnTo>
                  <a:pt x="72900" y="30840"/>
                </a:lnTo>
                <a:lnTo>
                  <a:pt x="74130" y="30940"/>
                </a:lnTo>
                <a:lnTo>
                  <a:pt x="74550" y="30840"/>
                </a:lnTo>
                <a:lnTo>
                  <a:pt x="74930" y="30630"/>
                </a:lnTo>
                <a:lnTo>
                  <a:pt x="75160" y="30380"/>
                </a:lnTo>
                <a:lnTo>
                  <a:pt x="75520" y="29800"/>
                </a:lnTo>
                <a:lnTo>
                  <a:pt x="76120" y="29080"/>
                </a:lnTo>
                <a:lnTo>
                  <a:pt x="76320" y="28660"/>
                </a:lnTo>
                <a:lnTo>
                  <a:pt x="76200" y="28190"/>
                </a:lnTo>
                <a:lnTo>
                  <a:pt x="75950" y="28040"/>
                </a:lnTo>
                <a:lnTo>
                  <a:pt x="74900" y="27590"/>
                </a:lnTo>
                <a:lnTo>
                  <a:pt x="73380" y="27760"/>
                </a:lnTo>
                <a:lnTo>
                  <a:pt x="73340" y="27550"/>
                </a:lnTo>
                <a:lnTo>
                  <a:pt x="73430" y="27100"/>
                </a:lnTo>
                <a:lnTo>
                  <a:pt x="73670" y="26640"/>
                </a:lnTo>
                <a:lnTo>
                  <a:pt x="74070" y="26430"/>
                </a:lnTo>
                <a:lnTo>
                  <a:pt x="74760" y="26320"/>
                </a:lnTo>
                <a:lnTo>
                  <a:pt x="74900" y="26360"/>
                </a:lnTo>
                <a:lnTo>
                  <a:pt x="75030" y="26480"/>
                </a:lnTo>
                <a:lnTo>
                  <a:pt x="75180" y="26550"/>
                </a:lnTo>
                <a:lnTo>
                  <a:pt x="75360" y="26580"/>
                </a:lnTo>
                <a:lnTo>
                  <a:pt x="75580" y="26580"/>
                </a:lnTo>
                <a:lnTo>
                  <a:pt x="75780" y="26510"/>
                </a:lnTo>
                <a:lnTo>
                  <a:pt x="75940" y="26350"/>
                </a:lnTo>
                <a:lnTo>
                  <a:pt x="76030" y="26140"/>
                </a:lnTo>
                <a:lnTo>
                  <a:pt x="76070" y="25910"/>
                </a:lnTo>
                <a:lnTo>
                  <a:pt x="76750" y="25700"/>
                </a:lnTo>
                <a:lnTo>
                  <a:pt x="78260" y="26540"/>
                </a:lnTo>
                <a:lnTo>
                  <a:pt x="78530" y="26580"/>
                </a:lnTo>
                <a:lnTo>
                  <a:pt x="78670" y="26960"/>
                </a:lnTo>
                <a:lnTo>
                  <a:pt x="78520" y="27330"/>
                </a:lnTo>
                <a:lnTo>
                  <a:pt x="78260" y="27700"/>
                </a:lnTo>
                <a:lnTo>
                  <a:pt x="78140" y="28110"/>
                </a:lnTo>
                <a:lnTo>
                  <a:pt x="78150" y="28360"/>
                </a:lnTo>
                <a:lnTo>
                  <a:pt x="78270" y="28920"/>
                </a:lnTo>
                <a:lnTo>
                  <a:pt x="78530" y="29510"/>
                </a:lnTo>
                <a:lnTo>
                  <a:pt x="78460" y="29780"/>
                </a:lnTo>
                <a:lnTo>
                  <a:pt x="78190" y="30210"/>
                </a:lnTo>
                <a:lnTo>
                  <a:pt x="78140" y="30470"/>
                </a:lnTo>
                <a:lnTo>
                  <a:pt x="78200" y="30630"/>
                </a:lnTo>
                <a:lnTo>
                  <a:pt x="78360" y="30710"/>
                </a:lnTo>
                <a:lnTo>
                  <a:pt x="78560" y="30790"/>
                </a:lnTo>
                <a:lnTo>
                  <a:pt x="78750" y="30910"/>
                </a:lnTo>
                <a:lnTo>
                  <a:pt x="78960" y="31100"/>
                </a:lnTo>
                <a:lnTo>
                  <a:pt x="79130" y="31220"/>
                </a:lnTo>
                <a:lnTo>
                  <a:pt x="79650" y="31420"/>
                </a:lnTo>
                <a:lnTo>
                  <a:pt x="79880" y="31440"/>
                </a:lnTo>
                <a:lnTo>
                  <a:pt x="80080" y="31430"/>
                </a:lnTo>
                <a:lnTo>
                  <a:pt x="80220" y="31490"/>
                </a:lnTo>
                <a:lnTo>
                  <a:pt x="80330" y="31730"/>
                </a:lnTo>
                <a:lnTo>
                  <a:pt x="80400" y="31830"/>
                </a:lnTo>
                <a:lnTo>
                  <a:pt x="80520" y="32050"/>
                </a:lnTo>
                <a:lnTo>
                  <a:pt x="80620" y="32150"/>
                </a:lnTo>
                <a:lnTo>
                  <a:pt x="80390" y="32520"/>
                </a:lnTo>
                <a:lnTo>
                  <a:pt x="80320" y="32730"/>
                </a:lnTo>
                <a:lnTo>
                  <a:pt x="80330" y="32910"/>
                </a:lnTo>
                <a:lnTo>
                  <a:pt x="80500" y="33150"/>
                </a:lnTo>
                <a:lnTo>
                  <a:pt x="80710" y="33240"/>
                </a:lnTo>
                <a:lnTo>
                  <a:pt x="80940" y="33270"/>
                </a:lnTo>
                <a:lnTo>
                  <a:pt x="81160" y="33340"/>
                </a:lnTo>
                <a:close/>
                <a:moveTo>
                  <a:pt x="65200" y="20400"/>
                </a:moveTo>
                <a:lnTo>
                  <a:pt x="65420" y="20570"/>
                </a:lnTo>
                <a:lnTo>
                  <a:pt x="65930" y="20840"/>
                </a:lnTo>
                <a:lnTo>
                  <a:pt x="66030" y="20990"/>
                </a:lnTo>
                <a:lnTo>
                  <a:pt x="65940" y="21230"/>
                </a:lnTo>
                <a:lnTo>
                  <a:pt x="65720" y="21310"/>
                </a:lnTo>
                <a:lnTo>
                  <a:pt x="65130" y="21280"/>
                </a:lnTo>
                <a:lnTo>
                  <a:pt x="64870" y="21350"/>
                </a:lnTo>
                <a:lnTo>
                  <a:pt x="64680" y="21520"/>
                </a:lnTo>
                <a:lnTo>
                  <a:pt x="64570" y="21740"/>
                </a:lnTo>
                <a:lnTo>
                  <a:pt x="64530" y="21950"/>
                </a:lnTo>
                <a:lnTo>
                  <a:pt x="64470" y="22010"/>
                </a:lnTo>
                <a:lnTo>
                  <a:pt x="64170" y="22820"/>
                </a:lnTo>
                <a:lnTo>
                  <a:pt x="64040" y="23070"/>
                </a:lnTo>
                <a:lnTo>
                  <a:pt x="64030" y="23400"/>
                </a:lnTo>
                <a:lnTo>
                  <a:pt x="64090" y="24000"/>
                </a:lnTo>
                <a:lnTo>
                  <a:pt x="64210" y="24150"/>
                </a:lnTo>
                <a:lnTo>
                  <a:pt x="64470" y="24160"/>
                </a:lnTo>
                <a:lnTo>
                  <a:pt x="65050" y="24070"/>
                </a:lnTo>
                <a:lnTo>
                  <a:pt x="64280" y="25550"/>
                </a:lnTo>
                <a:lnTo>
                  <a:pt x="63960" y="25980"/>
                </a:lnTo>
                <a:lnTo>
                  <a:pt x="63640" y="26190"/>
                </a:lnTo>
                <a:lnTo>
                  <a:pt x="63200" y="26400"/>
                </a:lnTo>
                <a:lnTo>
                  <a:pt x="62720" y="26540"/>
                </a:lnTo>
                <a:lnTo>
                  <a:pt x="62320" y="26580"/>
                </a:lnTo>
                <a:lnTo>
                  <a:pt x="62160" y="26430"/>
                </a:lnTo>
                <a:lnTo>
                  <a:pt x="62040" y="26280"/>
                </a:lnTo>
                <a:lnTo>
                  <a:pt x="62350" y="26160"/>
                </a:lnTo>
                <a:lnTo>
                  <a:pt x="62630" y="25940"/>
                </a:lnTo>
                <a:lnTo>
                  <a:pt x="63130" y="25410"/>
                </a:lnTo>
                <a:lnTo>
                  <a:pt x="63470" y="24950"/>
                </a:lnTo>
                <a:lnTo>
                  <a:pt x="63620" y="24680"/>
                </a:lnTo>
                <a:lnTo>
                  <a:pt x="63680" y="24290"/>
                </a:lnTo>
                <a:lnTo>
                  <a:pt x="63640" y="22990"/>
                </a:lnTo>
                <a:lnTo>
                  <a:pt x="63750" y="22680"/>
                </a:lnTo>
                <a:lnTo>
                  <a:pt x="63980" y="22380"/>
                </a:lnTo>
                <a:lnTo>
                  <a:pt x="64230" y="21960"/>
                </a:lnTo>
                <a:lnTo>
                  <a:pt x="64430" y="21510"/>
                </a:lnTo>
                <a:lnTo>
                  <a:pt x="64530" y="21120"/>
                </a:lnTo>
                <a:lnTo>
                  <a:pt x="64440" y="20710"/>
                </a:lnTo>
                <a:lnTo>
                  <a:pt x="64060" y="20180"/>
                </a:lnTo>
                <a:lnTo>
                  <a:pt x="63880" y="19990"/>
                </a:lnTo>
                <a:lnTo>
                  <a:pt x="63800" y="20020"/>
                </a:lnTo>
                <a:lnTo>
                  <a:pt x="63680" y="20100"/>
                </a:lnTo>
                <a:lnTo>
                  <a:pt x="63730" y="19910"/>
                </a:lnTo>
                <a:lnTo>
                  <a:pt x="63940" y="19700"/>
                </a:lnTo>
                <a:lnTo>
                  <a:pt x="64240" y="19550"/>
                </a:lnTo>
                <a:lnTo>
                  <a:pt x="64530" y="19510"/>
                </a:lnTo>
                <a:lnTo>
                  <a:pt x="64780" y="19640"/>
                </a:lnTo>
                <a:lnTo>
                  <a:pt x="64930" y="19880"/>
                </a:lnTo>
                <a:lnTo>
                  <a:pt x="65050" y="20160"/>
                </a:lnTo>
                <a:lnTo>
                  <a:pt x="65200" y="204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