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Zuid-Holland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Netherlands • State Map | Fully Editable Vector Shape</a:t>
            </a:r>
          </a:p>
        </p:txBody>
      </p:sp>
      <p:sp>
        <p:nvSpPr>
          <p:cNvPr id="101" name="Zuid-Hol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190" y="56720"/>
                </a:moveTo>
                <a:lnTo>
                  <a:pt x="47690" y="57740"/>
                </a:lnTo>
                <a:lnTo>
                  <a:pt x="47600" y="57890"/>
                </a:lnTo>
                <a:lnTo>
                  <a:pt x="46900" y="59140"/>
                </a:lnTo>
                <a:lnTo>
                  <a:pt x="46940" y="59320"/>
                </a:lnTo>
                <a:lnTo>
                  <a:pt x="46980" y="59470"/>
                </a:lnTo>
                <a:lnTo>
                  <a:pt x="46980" y="59560"/>
                </a:lnTo>
                <a:lnTo>
                  <a:pt x="46960" y="59630"/>
                </a:lnTo>
                <a:lnTo>
                  <a:pt x="46750" y="59760"/>
                </a:lnTo>
                <a:lnTo>
                  <a:pt x="45230" y="60410"/>
                </a:lnTo>
                <a:lnTo>
                  <a:pt x="44650" y="60440"/>
                </a:lnTo>
                <a:lnTo>
                  <a:pt x="44780" y="60640"/>
                </a:lnTo>
                <a:lnTo>
                  <a:pt x="44780" y="60700"/>
                </a:lnTo>
                <a:lnTo>
                  <a:pt x="44720" y="60960"/>
                </a:lnTo>
                <a:lnTo>
                  <a:pt x="44750" y="61270"/>
                </a:lnTo>
                <a:lnTo>
                  <a:pt x="44280" y="61320"/>
                </a:lnTo>
                <a:lnTo>
                  <a:pt x="43270" y="61110"/>
                </a:lnTo>
                <a:lnTo>
                  <a:pt x="42760" y="61120"/>
                </a:lnTo>
                <a:lnTo>
                  <a:pt x="41990" y="61820"/>
                </a:lnTo>
                <a:lnTo>
                  <a:pt x="41500" y="61980"/>
                </a:lnTo>
                <a:lnTo>
                  <a:pt x="40410" y="61990"/>
                </a:lnTo>
                <a:lnTo>
                  <a:pt x="39840" y="62430"/>
                </a:lnTo>
                <a:lnTo>
                  <a:pt x="39410" y="62900"/>
                </a:lnTo>
                <a:lnTo>
                  <a:pt x="39120" y="63460"/>
                </a:lnTo>
                <a:lnTo>
                  <a:pt x="38130" y="64660"/>
                </a:lnTo>
                <a:lnTo>
                  <a:pt x="37500" y="64670"/>
                </a:lnTo>
                <a:lnTo>
                  <a:pt x="37040" y="64810"/>
                </a:lnTo>
                <a:lnTo>
                  <a:pt x="36230" y="65200"/>
                </a:lnTo>
                <a:lnTo>
                  <a:pt x="35540" y="65410"/>
                </a:lnTo>
                <a:lnTo>
                  <a:pt x="34780" y="65440"/>
                </a:lnTo>
                <a:lnTo>
                  <a:pt x="32720" y="65020"/>
                </a:lnTo>
                <a:lnTo>
                  <a:pt x="32120" y="66130"/>
                </a:lnTo>
                <a:lnTo>
                  <a:pt x="31350" y="66660"/>
                </a:lnTo>
                <a:lnTo>
                  <a:pt x="30290" y="66940"/>
                </a:lnTo>
                <a:lnTo>
                  <a:pt x="29470" y="67010"/>
                </a:lnTo>
                <a:lnTo>
                  <a:pt x="28650" y="67270"/>
                </a:lnTo>
                <a:lnTo>
                  <a:pt x="28640" y="67280"/>
                </a:lnTo>
                <a:lnTo>
                  <a:pt x="28190" y="67100"/>
                </a:lnTo>
                <a:lnTo>
                  <a:pt x="27760" y="66790"/>
                </a:lnTo>
                <a:lnTo>
                  <a:pt x="27320" y="66620"/>
                </a:lnTo>
                <a:lnTo>
                  <a:pt x="26990" y="66910"/>
                </a:lnTo>
                <a:lnTo>
                  <a:pt x="26930" y="66980"/>
                </a:lnTo>
                <a:lnTo>
                  <a:pt x="26910" y="66860"/>
                </a:lnTo>
                <a:lnTo>
                  <a:pt x="26900" y="66490"/>
                </a:lnTo>
                <a:lnTo>
                  <a:pt x="26960" y="66220"/>
                </a:lnTo>
                <a:lnTo>
                  <a:pt x="27220" y="65940"/>
                </a:lnTo>
                <a:lnTo>
                  <a:pt x="27560" y="65790"/>
                </a:lnTo>
                <a:lnTo>
                  <a:pt x="28240" y="65740"/>
                </a:lnTo>
                <a:lnTo>
                  <a:pt x="28030" y="65520"/>
                </a:lnTo>
                <a:lnTo>
                  <a:pt x="27530" y="65160"/>
                </a:lnTo>
                <a:lnTo>
                  <a:pt x="26150" y="64730"/>
                </a:lnTo>
                <a:lnTo>
                  <a:pt x="25860" y="64310"/>
                </a:lnTo>
                <a:lnTo>
                  <a:pt x="25740" y="63250"/>
                </a:lnTo>
                <a:lnTo>
                  <a:pt x="25400" y="62590"/>
                </a:lnTo>
                <a:lnTo>
                  <a:pt x="24920" y="62150"/>
                </a:lnTo>
                <a:lnTo>
                  <a:pt x="24360" y="61760"/>
                </a:lnTo>
                <a:lnTo>
                  <a:pt x="23990" y="62040"/>
                </a:lnTo>
                <a:lnTo>
                  <a:pt x="23480" y="62200"/>
                </a:lnTo>
                <a:lnTo>
                  <a:pt x="22970" y="62200"/>
                </a:lnTo>
                <a:lnTo>
                  <a:pt x="22580" y="62310"/>
                </a:lnTo>
                <a:lnTo>
                  <a:pt x="22510" y="62440"/>
                </a:lnTo>
                <a:lnTo>
                  <a:pt x="22370" y="62460"/>
                </a:lnTo>
                <a:lnTo>
                  <a:pt x="22180" y="62460"/>
                </a:lnTo>
                <a:lnTo>
                  <a:pt x="22000" y="61560"/>
                </a:lnTo>
                <a:lnTo>
                  <a:pt x="22570" y="61170"/>
                </a:lnTo>
                <a:lnTo>
                  <a:pt x="23820" y="60790"/>
                </a:lnTo>
                <a:lnTo>
                  <a:pt x="23990" y="60560"/>
                </a:lnTo>
                <a:lnTo>
                  <a:pt x="24370" y="60530"/>
                </a:lnTo>
                <a:lnTo>
                  <a:pt x="25040" y="60680"/>
                </a:lnTo>
                <a:lnTo>
                  <a:pt x="25590" y="60980"/>
                </a:lnTo>
                <a:lnTo>
                  <a:pt x="25670" y="61000"/>
                </a:lnTo>
                <a:lnTo>
                  <a:pt x="25820" y="60980"/>
                </a:lnTo>
                <a:lnTo>
                  <a:pt x="26030" y="60890"/>
                </a:lnTo>
                <a:lnTo>
                  <a:pt x="26270" y="60680"/>
                </a:lnTo>
                <a:lnTo>
                  <a:pt x="26120" y="60390"/>
                </a:lnTo>
                <a:lnTo>
                  <a:pt x="25610" y="59690"/>
                </a:lnTo>
                <a:lnTo>
                  <a:pt x="25480" y="59580"/>
                </a:lnTo>
                <a:lnTo>
                  <a:pt x="25360" y="59450"/>
                </a:lnTo>
                <a:lnTo>
                  <a:pt x="25320" y="59250"/>
                </a:lnTo>
                <a:lnTo>
                  <a:pt x="25360" y="59000"/>
                </a:lnTo>
                <a:lnTo>
                  <a:pt x="25450" y="58820"/>
                </a:lnTo>
                <a:lnTo>
                  <a:pt x="25550" y="58690"/>
                </a:lnTo>
                <a:lnTo>
                  <a:pt x="25590" y="58590"/>
                </a:lnTo>
                <a:lnTo>
                  <a:pt x="25530" y="58090"/>
                </a:lnTo>
                <a:lnTo>
                  <a:pt x="25150" y="56830"/>
                </a:lnTo>
                <a:lnTo>
                  <a:pt x="24930" y="56290"/>
                </a:lnTo>
                <a:lnTo>
                  <a:pt x="25040" y="56050"/>
                </a:lnTo>
                <a:lnTo>
                  <a:pt x="25170" y="55830"/>
                </a:lnTo>
                <a:lnTo>
                  <a:pt x="26100" y="56040"/>
                </a:lnTo>
                <a:lnTo>
                  <a:pt x="26860" y="55910"/>
                </a:lnTo>
                <a:lnTo>
                  <a:pt x="27540" y="55470"/>
                </a:lnTo>
                <a:lnTo>
                  <a:pt x="30380" y="52010"/>
                </a:lnTo>
                <a:lnTo>
                  <a:pt x="32800" y="48430"/>
                </a:lnTo>
                <a:lnTo>
                  <a:pt x="34810" y="44770"/>
                </a:lnTo>
                <a:lnTo>
                  <a:pt x="34630" y="45110"/>
                </a:lnTo>
                <a:lnTo>
                  <a:pt x="35500" y="45500"/>
                </a:lnTo>
                <a:lnTo>
                  <a:pt x="35610" y="45550"/>
                </a:lnTo>
                <a:lnTo>
                  <a:pt x="35970" y="45620"/>
                </a:lnTo>
                <a:lnTo>
                  <a:pt x="36380" y="45410"/>
                </a:lnTo>
                <a:lnTo>
                  <a:pt x="36820" y="45510"/>
                </a:lnTo>
                <a:lnTo>
                  <a:pt x="35990" y="46910"/>
                </a:lnTo>
                <a:lnTo>
                  <a:pt x="35960" y="46990"/>
                </a:lnTo>
                <a:lnTo>
                  <a:pt x="35940" y="47130"/>
                </a:lnTo>
                <a:lnTo>
                  <a:pt x="35920" y="47430"/>
                </a:lnTo>
                <a:lnTo>
                  <a:pt x="35820" y="47870"/>
                </a:lnTo>
                <a:lnTo>
                  <a:pt x="35570" y="48290"/>
                </a:lnTo>
                <a:lnTo>
                  <a:pt x="35600" y="48530"/>
                </a:lnTo>
                <a:lnTo>
                  <a:pt x="35830" y="48510"/>
                </a:lnTo>
                <a:lnTo>
                  <a:pt x="36020" y="48700"/>
                </a:lnTo>
                <a:lnTo>
                  <a:pt x="36120" y="48750"/>
                </a:lnTo>
                <a:lnTo>
                  <a:pt x="36250" y="48780"/>
                </a:lnTo>
                <a:lnTo>
                  <a:pt x="36740" y="48760"/>
                </a:lnTo>
                <a:lnTo>
                  <a:pt x="37590" y="48540"/>
                </a:lnTo>
                <a:lnTo>
                  <a:pt x="38010" y="48330"/>
                </a:lnTo>
                <a:lnTo>
                  <a:pt x="38820" y="48070"/>
                </a:lnTo>
                <a:lnTo>
                  <a:pt x="38920" y="48140"/>
                </a:lnTo>
                <a:lnTo>
                  <a:pt x="38970" y="48190"/>
                </a:lnTo>
                <a:lnTo>
                  <a:pt x="39050" y="48670"/>
                </a:lnTo>
                <a:lnTo>
                  <a:pt x="39120" y="48820"/>
                </a:lnTo>
                <a:lnTo>
                  <a:pt x="39330" y="48920"/>
                </a:lnTo>
                <a:lnTo>
                  <a:pt x="39960" y="48500"/>
                </a:lnTo>
                <a:lnTo>
                  <a:pt x="40220" y="48960"/>
                </a:lnTo>
                <a:lnTo>
                  <a:pt x="40320" y="49100"/>
                </a:lnTo>
                <a:lnTo>
                  <a:pt x="40440" y="49220"/>
                </a:lnTo>
                <a:lnTo>
                  <a:pt x="40870" y="49390"/>
                </a:lnTo>
                <a:lnTo>
                  <a:pt x="41840" y="50230"/>
                </a:lnTo>
                <a:lnTo>
                  <a:pt x="41660" y="50370"/>
                </a:lnTo>
                <a:lnTo>
                  <a:pt x="41740" y="50730"/>
                </a:lnTo>
                <a:lnTo>
                  <a:pt x="41870" y="51090"/>
                </a:lnTo>
                <a:lnTo>
                  <a:pt x="41900" y="51200"/>
                </a:lnTo>
                <a:lnTo>
                  <a:pt x="41900" y="51280"/>
                </a:lnTo>
                <a:lnTo>
                  <a:pt x="41850" y="51330"/>
                </a:lnTo>
                <a:lnTo>
                  <a:pt x="41770" y="51350"/>
                </a:lnTo>
                <a:lnTo>
                  <a:pt x="41440" y="51200"/>
                </a:lnTo>
                <a:lnTo>
                  <a:pt x="41350" y="51170"/>
                </a:lnTo>
                <a:lnTo>
                  <a:pt x="41280" y="51140"/>
                </a:lnTo>
                <a:lnTo>
                  <a:pt x="41210" y="51090"/>
                </a:lnTo>
                <a:lnTo>
                  <a:pt x="41110" y="51120"/>
                </a:lnTo>
                <a:lnTo>
                  <a:pt x="41010" y="51150"/>
                </a:lnTo>
                <a:lnTo>
                  <a:pt x="40540" y="51650"/>
                </a:lnTo>
                <a:lnTo>
                  <a:pt x="40420" y="51790"/>
                </a:lnTo>
                <a:lnTo>
                  <a:pt x="40690" y="52030"/>
                </a:lnTo>
                <a:lnTo>
                  <a:pt x="40990" y="52140"/>
                </a:lnTo>
                <a:lnTo>
                  <a:pt x="41240" y="53340"/>
                </a:lnTo>
                <a:lnTo>
                  <a:pt x="42140" y="53350"/>
                </a:lnTo>
                <a:lnTo>
                  <a:pt x="42000" y="53570"/>
                </a:lnTo>
                <a:lnTo>
                  <a:pt x="41220" y="53960"/>
                </a:lnTo>
                <a:lnTo>
                  <a:pt x="40590" y="54920"/>
                </a:lnTo>
                <a:lnTo>
                  <a:pt x="40670" y="55120"/>
                </a:lnTo>
                <a:lnTo>
                  <a:pt x="41580" y="55000"/>
                </a:lnTo>
                <a:lnTo>
                  <a:pt x="41670" y="55390"/>
                </a:lnTo>
                <a:lnTo>
                  <a:pt x="41420" y="55550"/>
                </a:lnTo>
                <a:lnTo>
                  <a:pt x="41270" y="55610"/>
                </a:lnTo>
                <a:lnTo>
                  <a:pt x="41150" y="55660"/>
                </a:lnTo>
                <a:lnTo>
                  <a:pt x="41080" y="55750"/>
                </a:lnTo>
                <a:lnTo>
                  <a:pt x="41260" y="56060"/>
                </a:lnTo>
                <a:lnTo>
                  <a:pt x="41890" y="56870"/>
                </a:lnTo>
                <a:lnTo>
                  <a:pt x="42330" y="57540"/>
                </a:lnTo>
                <a:lnTo>
                  <a:pt x="42460" y="57340"/>
                </a:lnTo>
                <a:lnTo>
                  <a:pt x="42910" y="57370"/>
                </a:lnTo>
                <a:lnTo>
                  <a:pt x="43110" y="57280"/>
                </a:lnTo>
                <a:lnTo>
                  <a:pt x="43670" y="56710"/>
                </a:lnTo>
                <a:lnTo>
                  <a:pt x="44310" y="56340"/>
                </a:lnTo>
                <a:lnTo>
                  <a:pt x="44350" y="56290"/>
                </a:lnTo>
                <a:lnTo>
                  <a:pt x="45170" y="56480"/>
                </a:lnTo>
                <a:lnTo>
                  <a:pt x="45370" y="56390"/>
                </a:lnTo>
                <a:lnTo>
                  <a:pt x="45660" y="56020"/>
                </a:lnTo>
                <a:lnTo>
                  <a:pt x="45830" y="55880"/>
                </a:lnTo>
                <a:lnTo>
                  <a:pt x="46290" y="55760"/>
                </a:lnTo>
                <a:lnTo>
                  <a:pt x="46460" y="55620"/>
                </a:lnTo>
                <a:lnTo>
                  <a:pt x="46650" y="55530"/>
                </a:lnTo>
                <a:lnTo>
                  <a:pt x="46920" y="55590"/>
                </a:lnTo>
                <a:lnTo>
                  <a:pt x="47160" y="55780"/>
                </a:lnTo>
                <a:lnTo>
                  <a:pt x="47440" y="56260"/>
                </a:lnTo>
                <a:lnTo>
                  <a:pt x="47620" y="56490"/>
                </a:lnTo>
                <a:lnTo>
                  <a:pt x="48000" y="56690"/>
                </a:lnTo>
                <a:lnTo>
                  <a:pt x="48190" y="56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