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Zeeland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Netherlands • State Map | Fully Editable Vector Shape</a:t>
            </a:r>
          </a:p>
        </p:txBody>
      </p:sp>
      <p:sp>
        <p:nvSpPr>
          <p:cNvPr id="101" name="Zee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1820" y="75640"/>
                </a:moveTo>
                <a:lnTo>
                  <a:pt x="15030" y="74600"/>
                </a:lnTo>
                <a:lnTo>
                  <a:pt x="15320" y="74360"/>
                </a:lnTo>
                <a:lnTo>
                  <a:pt x="15630" y="74320"/>
                </a:lnTo>
                <a:lnTo>
                  <a:pt x="16890" y="75140"/>
                </a:lnTo>
                <a:lnTo>
                  <a:pt x="18820" y="75690"/>
                </a:lnTo>
                <a:lnTo>
                  <a:pt x="19460" y="76260"/>
                </a:lnTo>
                <a:lnTo>
                  <a:pt x="19880" y="76440"/>
                </a:lnTo>
                <a:lnTo>
                  <a:pt x="20680" y="76440"/>
                </a:lnTo>
                <a:lnTo>
                  <a:pt x="21430" y="76660"/>
                </a:lnTo>
                <a:lnTo>
                  <a:pt x="21910" y="76590"/>
                </a:lnTo>
                <a:lnTo>
                  <a:pt x="23850" y="75750"/>
                </a:lnTo>
                <a:lnTo>
                  <a:pt x="24120" y="75440"/>
                </a:lnTo>
                <a:lnTo>
                  <a:pt x="24220" y="74800"/>
                </a:lnTo>
                <a:lnTo>
                  <a:pt x="24410" y="74520"/>
                </a:lnTo>
                <a:lnTo>
                  <a:pt x="24840" y="74540"/>
                </a:lnTo>
                <a:lnTo>
                  <a:pt x="25300" y="74720"/>
                </a:lnTo>
                <a:lnTo>
                  <a:pt x="25590" y="74900"/>
                </a:lnTo>
                <a:lnTo>
                  <a:pt x="25720" y="75100"/>
                </a:lnTo>
                <a:lnTo>
                  <a:pt x="25940" y="75600"/>
                </a:lnTo>
                <a:lnTo>
                  <a:pt x="26120" y="75790"/>
                </a:lnTo>
                <a:lnTo>
                  <a:pt x="26340" y="75870"/>
                </a:lnTo>
                <a:lnTo>
                  <a:pt x="26820" y="75930"/>
                </a:lnTo>
                <a:lnTo>
                  <a:pt x="27020" y="76090"/>
                </a:lnTo>
                <a:lnTo>
                  <a:pt x="27150" y="76150"/>
                </a:lnTo>
                <a:lnTo>
                  <a:pt x="27830" y="76200"/>
                </a:lnTo>
                <a:lnTo>
                  <a:pt x="28170" y="75690"/>
                </a:lnTo>
                <a:lnTo>
                  <a:pt x="28300" y="75570"/>
                </a:lnTo>
                <a:lnTo>
                  <a:pt x="28690" y="75620"/>
                </a:lnTo>
                <a:lnTo>
                  <a:pt x="29120" y="75870"/>
                </a:lnTo>
                <a:lnTo>
                  <a:pt x="29110" y="76000"/>
                </a:lnTo>
                <a:lnTo>
                  <a:pt x="28960" y="76740"/>
                </a:lnTo>
                <a:lnTo>
                  <a:pt x="28850" y="77060"/>
                </a:lnTo>
                <a:lnTo>
                  <a:pt x="28070" y="78130"/>
                </a:lnTo>
                <a:lnTo>
                  <a:pt x="27090" y="78910"/>
                </a:lnTo>
                <a:lnTo>
                  <a:pt x="24630" y="80150"/>
                </a:lnTo>
                <a:lnTo>
                  <a:pt x="23730" y="80860"/>
                </a:lnTo>
                <a:lnTo>
                  <a:pt x="23280" y="81000"/>
                </a:lnTo>
                <a:lnTo>
                  <a:pt x="20930" y="81030"/>
                </a:lnTo>
                <a:lnTo>
                  <a:pt x="20690" y="80920"/>
                </a:lnTo>
                <a:lnTo>
                  <a:pt x="20390" y="80570"/>
                </a:lnTo>
                <a:lnTo>
                  <a:pt x="20360" y="80240"/>
                </a:lnTo>
                <a:lnTo>
                  <a:pt x="20390" y="79890"/>
                </a:lnTo>
                <a:lnTo>
                  <a:pt x="20290" y="79470"/>
                </a:lnTo>
                <a:lnTo>
                  <a:pt x="19910" y="79230"/>
                </a:lnTo>
                <a:lnTo>
                  <a:pt x="17490" y="78420"/>
                </a:lnTo>
                <a:lnTo>
                  <a:pt x="16980" y="78330"/>
                </a:lnTo>
                <a:lnTo>
                  <a:pt x="16490" y="78360"/>
                </a:lnTo>
                <a:lnTo>
                  <a:pt x="15700" y="78540"/>
                </a:lnTo>
                <a:lnTo>
                  <a:pt x="15380" y="78560"/>
                </a:lnTo>
                <a:lnTo>
                  <a:pt x="15090" y="78630"/>
                </a:lnTo>
                <a:lnTo>
                  <a:pt x="14880" y="78860"/>
                </a:lnTo>
                <a:lnTo>
                  <a:pt x="14840" y="79220"/>
                </a:lnTo>
                <a:lnTo>
                  <a:pt x="14890" y="79620"/>
                </a:lnTo>
                <a:lnTo>
                  <a:pt x="14830" y="79920"/>
                </a:lnTo>
                <a:lnTo>
                  <a:pt x="13890" y="80070"/>
                </a:lnTo>
                <a:lnTo>
                  <a:pt x="13260" y="80000"/>
                </a:lnTo>
                <a:lnTo>
                  <a:pt x="12800" y="79780"/>
                </a:lnTo>
                <a:lnTo>
                  <a:pt x="12660" y="79720"/>
                </a:lnTo>
                <a:lnTo>
                  <a:pt x="12180" y="79190"/>
                </a:lnTo>
                <a:lnTo>
                  <a:pt x="11900" y="78390"/>
                </a:lnTo>
                <a:lnTo>
                  <a:pt x="11910" y="77650"/>
                </a:lnTo>
                <a:lnTo>
                  <a:pt x="11990" y="76870"/>
                </a:lnTo>
                <a:lnTo>
                  <a:pt x="11820" y="75640"/>
                </a:lnTo>
                <a:close/>
                <a:moveTo>
                  <a:pt x="30300" y="75840"/>
                </a:moveTo>
                <a:lnTo>
                  <a:pt x="29910" y="75830"/>
                </a:lnTo>
                <a:lnTo>
                  <a:pt x="29830" y="75730"/>
                </a:lnTo>
                <a:lnTo>
                  <a:pt x="29670" y="75360"/>
                </a:lnTo>
                <a:lnTo>
                  <a:pt x="29610" y="74970"/>
                </a:lnTo>
                <a:lnTo>
                  <a:pt x="29620" y="74640"/>
                </a:lnTo>
                <a:lnTo>
                  <a:pt x="29590" y="74390"/>
                </a:lnTo>
                <a:lnTo>
                  <a:pt x="29380" y="74250"/>
                </a:lnTo>
                <a:lnTo>
                  <a:pt x="29150" y="74550"/>
                </a:lnTo>
                <a:lnTo>
                  <a:pt x="28720" y="74680"/>
                </a:lnTo>
                <a:lnTo>
                  <a:pt x="26930" y="74630"/>
                </a:lnTo>
                <a:lnTo>
                  <a:pt x="26520" y="74500"/>
                </a:lnTo>
                <a:lnTo>
                  <a:pt x="26120" y="74250"/>
                </a:lnTo>
                <a:lnTo>
                  <a:pt x="25030" y="73300"/>
                </a:lnTo>
                <a:lnTo>
                  <a:pt x="24700" y="73170"/>
                </a:lnTo>
                <a:lnTo>
                  <a:pt x="23880" y="73080"/>
                </a:lnTo>
                <a:lnTo>
                  <a:pt x="23600" y="73250"/>
                </a:lnTo>
                <a:lnTo>
                  <a:pt x="23010" y="74370"/>
                </a:lnTo>
                <a:lnTo>
                  <a:pt x="22790" y="74700"/>
                </a:lnTo>
                <a:lnTo>
                  <a:pt x="22480" y="74860"/>
                </a:lnTo>
                <a:lnTo>
                  <a:pt x="21770" y="74940"/>
                </a:lnTo>
                <a:lnTo>
                  <a:pt x="21510" y="75100"/>
                </a:lnTo>
                <a:lnTo>
                  <a:pt x="21300" y="75140"/>
                </a:lnTo>
                <a:lnTo>
                  <a:pt x="21090" y="75040"/>
                </a:lnTo>
                <a:lnTo>
                  <a:pt x="20540" y="74470"/>
                </a:lnTo>
                <a:lnTo>
                  <a:pt x="19350" y="73870"/>
                </a:lnTo>
                <a:lnTo>
                  <a:pt x="18570" y="73130"/>
                </a:lnTo>
                <a:lnTo>
                  <a:pt x="18260" y="73090"/>
                </a:lnTo>
                <a:lnTo>
                  <a:pt x="17440" y="73400"/>
                </a:lnTo>
                <a:lnTo>
                  <a:pt x="16990" y="73420"/>
                </a:lnTo>
                <a:lnTo>
                  <a:pt x="15870" y="73170"/>
                </a:lnTo>
                <a:lnTo>
                  <a:pt x="15510" y="72970"/>
                </a:lnTo>
                <a:lnTo>
                  <a:pt x="15210" y="72520"/>
                </a:lnTo>
                <a:lnTo>
                  <a:pt x="14950" y="72010"/>
                </a:lnTo>
                <a:lnTo>
                  <a:pt x="14710" y="71640"/>
                </a:lnTo>
                <a:lnTo>
                  <a:pt x="14050" y="71070"/>
                </a:lnTo>
                <a:lnTo>
                  <a:pt x="13840" y="70720"/>
                </a:lnTo>
                <a:lnTo>
                  <a:pt x="13760" y="70210"/>
                </a:lnTo>
                <a:lnTo>
                  <a:pt x="13970" y="69920"/>
                </a:lnTo>
                <a:lnTo>
                  <a:pt x="16010" y="68650"/>
                </a:lnTo>
                <a:lnTo>
                  <a:pt x="21330" y="68070"/>
                </a:lnTo>
                <a:lnTo>
                  <a:pt x="21770" y="68140"/>
                </a:lnTo>
                <a:lnTo>
                  <a:pt x="22070" y="68310"/>
                </a:lnTo>
                <a:lnTo>
                  <a:pt x="22390" y="68610"/>
                </a:lnTo>
                <a:lnTo>
                  <a:pt x="22670" y="69000"/>
                </a:lnTo>
                <a:lnTo>
                  <a:pt x="22860" y="69460"/>
                </a:lnTo>
                <a:lnTo>
                  <a:pt x="22650" y="69550"/>
                </a:lnTo>
                <a:lnTo>
                  <a:pt x="22310" y="69780"/>
                </a:lnTo>
                <a:lnTo>
                  <a:pt x="22180" y="69900"/>
                </a:lnTo>
                <a:lnTo>
                  <a:pt x="22180" y="70100"/>
                </a:lnTo>
                <a:lnTo>
                  <a:pt x="24080" y="70300"/>
                </a:lnTo>
                <a:lnTo>
                  <a:pt x="25040" y="70690"/>
                </a:lnTo>
                <a:lnTo>
                  <a:pt x="25860" y="71400"/>
                </a:lnTo>
                <a:lnTo>
                  <a:pt x="26120" y="71900"/>
                </a:lnTo>
                <a:lnTo>
                  <a:pt x="26510" y="73000"/>
                </a:lnTo>
                <a:lnTo>
                  <a:pt x="26810" y="73400"/>
                </a:lnTo>
                <a:lnTo>
                  <a:pt x="27280" y="73540"/>
                </a:lnTo>
                <a:lnTo>
                  <a:pt x="28320" y="73400"/>
                </a:lnTo>
                <a:lnTo>
                  <a:pt x="28700" y="73600"/>
                </a:lnTo>
                <a:lnTo>
                  <a:pt x="29100" y="73470"/>
                </a:lnTo>
                <a:lnTo>
                  <a:pt x="29740" y="73500"/>
                </a:lnTo>
                <a:lnTo>
                  <a:pt x="29960" y="73440"/>
                </a:lnTo>
                <a:lnTo>
                  <a:pt x="29970" y="73460"/>
                </a:lnTo>
                <a:lnTo>
                  <a:pt x="30060" y="73920"/>
                </a:lnTo>
                <a:lnTo>
                  <a:pt x="29990" y="74050"/>
                </a:lnTo>
                <a:lnTo>
                  <a:pt x="29970" y="74160"/>
                </a:lnTo>
                <a:lnTo>
                  <a:pt x="29930" y="74250"/>
                </a:lnTo>
                <a:lnTo>
                  <a:pt x="29940" y="74620"/>
                </a:lnTo>
                <a:lnTo>
                  <a:pt x="30020" y="75230"/>
                </a:lnTo>
                <a:lnTo>
                  <a:pt x="30210" y="75390"/>
                </a:lnTo>
                <a:lnTo>
                  <a:pt x="30280" y="75590"/>
                </a:lnTo>
                <a:lnTo>
                  <a:pt x="30300" y="75830"/>
                </a:lnTo>
                <a:lnTo>
                  <a:pt x="30300" y="75840"/>
                </a:lnTo>
                <a:close/>
                <a:moveTo>
                  <a:pt x="29300" y="71050"/>
                </a:moveTo>
                <a:lnTo>
                  <a:pt x="28590" y="70920"/>
                </a:lnTo>
                <a:lnTo>
                  <a:pt x="27770" y="70550"/>
                </a:lnTo>
                <a:lnTo>
                  <a:pt x="27460" y="70530"/>
                </a:lnTo>
                <a:lnTo>
                  <a:pt x="26840" y="70600"/>
                </a:lnTo>
                <a:lnTo>
                  <a:pt x="26540" y="70550"/>
                </a:lnTo>
                <a:lnTo>
                  <a:pt x="26060" y="70270"/>
                </a:lnTo>
                <a:lnTo>
                  <a:pt x="24490" y="68790"/>
                </a:lnTo>
                <a:lnTo>
                  <a:pt x="25550" y="68290"/>
                </a:lnTo>
                <a:lnTo>
                  <a:pt x="26070" y="68140"/>
                </a:lnTo>
                <a:lnTo>
                  <a:pt x="27850" y="68230"/>
                </a:lnTo>
                <a:lnTo>
                  <a:pt x="28370" y="68390"/>
                </a:lnTo>
                <a:lnTo>
                  <a:pt x="28830" y="68780"/>
                </a:lnTo>
                <a:lnTo>
                  <a:pt x="28840" y="68810"/>
                </a:lnTo>
                <a:lnTo>
                  <a:pt x="29370" y="69410"/>
                </a:lnTo>
                <a:lnTo>
                  <a:pt x="29430" y="69500"/>
                </a:lnTo>
                <a:lnTo>
                  <a:pt x="29570" y="69910"/>
                </a:lnTo>
                <a:lnTo>
                  <a:pt x="29570" y="70290"/>
                </a:lnTo>
                <a:lnTo>
                  <a:pt x="29540" y="70420"/>
                </a:lnTo>
                <a:lnTo>
                  <a:pt x="29300" y="71050"/>
                </a:lnTo>
                <a:close/>
                <a:moveTo>
                  <a:pt x="28420" y="67940"/>
                </a:moveTo>
                <a:lnTo>
                  <a:pt x="27640" y="67910"/>
                </a:lnTo>
                <a:lnTo>
                  <a:pt x="27430" y="67830"/>
                </a:lnTo>
                <a:lnTo>
                  <a:pt x="27230" y="67690"/>
                </a:lnTo>
                <a:lnTo>
                  <a:pt x="27070" y="67500"/>
                </a:lnTo>
                <a:lnTo>
                  <a:pt x="26970" y="67220"/>
                </a:lnTo>
                <a:lnTo>
                  <a:pt x="26930" y="66980"/>
                </a:lnTo>
                <a:lnTo>
                  <a:pt x="26990" y="66910"/>
                </a:lnTo>
                <a:lnTo>
                  <a:pt x="27320" y="66620"/>
                </a:lnTo>
                <a:lnTo>
                  <a:pt x="27760" y="66790"/>
                </a:lnTo>
                <a:lnTo>
                  <a:pt x="28190" y="67100"/>
                </a:lnTo>
                <a:lnTo>
                  <a:pt x="28640" y="67280"/>
                </a:lnTo>
                <a:lnTo>
                  <a:pt x="28650" y="67270"/>
                </a:lnTo>
                <a:lnTo>
                  <a:pt x="28640" y="67290"/>
                </a:lnTo>
                <a:lnTo>
                  <a:pt x="28420" y="67940"/>
                </a:lnTo>
                <a:close/>
                <a:moveTo>
                  <a:pt x="25450" y="65740"/>
                </a:moveTo>
                <a:lnTo>
                  <a:pt x="26280" y="65970"/>
                </a:lnTo>
                <a:lnTo>
                  <a:pt x="26660" y="66240"/>
                </a:lnTo>
                <a:lnTo>
                  <a:pt x="26700" y="66750"/>
                </a:lnTo>
                <a:lnTo>
                  <a:pt x="26490" y="67070"/>
                </a:lnTo>
                <a:lnTo>
                  <a:pt x="26170" y="67300"/>
                </a:lnTo>
                <a:lnTo>
                  <a:pt x="25820" y="67440"/>
                </a:lnTo>
                <a:lnTo>
                  <a:pt x="24290" y="67740"/>
                </a:lnTo>
                <a:lnTo>
                  <a:pt x="23940" y="67720"/>
                </a:lnTo>
                <a:lnTo>
                  <a:pt x="23200" y="67440"/>
                </a:lnTo>
                <a:lnTo>
                  <a:pt x="22770" y="67140"/>
                </a:lnTo>
                <a:lnTo>
                  <a:pt x="22580" y="66710"/>
                </a:lnTo>
                <a:lnTo>
                  <a:pt x="22460" y="66300"/>
                </a:lnTo>
                <a:lnTo>
                  <a:pt x="22150" y="66050"/>
                </a:lnTo>
                <a:lnTo>
                  <a:pt x="21370" y="65740"/>
                </a:lnTo>
                <a:lnTo>
                  <a:pt x="21230" y="65610"/>
                </a:lnTo>
                <a:lnTo>
                  <a:pt x="21110" y="65440"/>
                </a:lnTo>
                <a:lnTo>
                  <a:pt x="20940" y="65300"/>
                </a:lnTo>
                <a:lnTo>
                  <a:pt x="20680" y="65280"/>
                </a:lnTo>
                <a:lnTo>
                  <a:pt x="20190" y="65870"/>
                </a:lnTo>
                <a:lnTo>
                  <a:pt x="20070" y="65980"/>
                </a:lnTo>
                <a:lnTo>
                  <a:pt x="19180" y="66030"/>
                </a:lnTo>
                <a:lnTo>
                  <a:pt x="18780" y="65900"/>
                </a:lnTo>
                <a:lnTo>
                  <a:pt x="18510" y="65520"/>
                </a:lnTo>
                <a:lnTo>
                  <a:pt x="18570" y="64480"/>
                </a:lnTo>
                <a:lnTo>
                  <a:pt x="19290" y="64010"/>
                </a:lnTo>
                <a:lnTo>
                  <a:pt x="20960" y="63770"/>
                </a:lnTo>
                <a:lnTo>
                  <a:pt x="21040" y="63740"/>
                </a:lnTo>
                <a:lnTo>
                  <a:pt x="21370" y="63770"/>
                </a:lnTo>
                <a:lnTo>
                  <a:pt x="21630" y="63910"/>
                </a:lnTo>
                <a:lnTo>
                  <a:pt x="23530" y="63970"/>
                </a:lnTo>
                <a:lnTo>
                  <a:pt x="23970" y="64060"/>
                </a:lnTo>
                <a:lnTo>
                  <a:pt x="24290" y="64310"/>
                </a:lnTo>
                <a:lnTo>
                  <a:pt x="25030" y="65230"/>
                </a:lnTo>
                <a:lnTo>
                  <a:pt x="25130" y="65400"/>
                </a:lnTo>
                <a:lnTo>
                  <a:pt x="25260" y="65570"/>
                </a:lnTo>
                <a:lnTo>
                  <a:pt x="25450" y="65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