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Utrecht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Utrech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80" y="47000"/>
                </a:moveTo>
                <a:lnTo>
                  <a:pt x="52670" y="47020"/>
                </a:lnTo>
                <a:lnTo>
                  <a:pt x="52560" y="47640"/>
                </a:lnTo>
                <a:lnTo>
                  <a:pt x="52490" y="48200"/>
                </a:lnTo>
                <a:lnTo>
                  <a:pt x="52440" y="48550"/>
                </a:lnTo>
                <a:lnTo>
                  <a:pt x="52550" y="48740"/>
                </a:lnTo>
                <a:lnTo>
                  <a:pt x="53270" y="49320"/>
                </a:lnTo>
                <a:lnTo>
                  <a:pt x="53230" y="49640"/>
                </a:lnTo>
                <a:lnTo>
                  <a:pt x="53160" y="49770"/>
                </a:lnTo>
                <a:lnTo>
                  <a:pt x="53030" y="49880"/>
                </a:lnTo>
                <a:lnTo>
                  <a:pt x="52990" y="49920"/>
                </a:lnTo>
                <a:lnTo>
                  <a:pt x="52980" y="49990"/>
                </a:lnTo>
                <a:lnTo>
                  <a:pt x="53100" y="50210"/>
                </a:lnTo>
                <a:lnTo>
                  <a:pt x="53570" y="50360"/>
                </a:lnTo>
                <a:lnTo>
                  <a:pt x="53980" y="50460"/>
                </a:lnTo>
                <a:lnTo>
                  <a:pt x="54120" y="50570"/>
                </a:lnTo>
                <a:lnTo>
                  <a:pt x="54290" y="50830"/>
                </a:lnTo>
                <a:lnTo>
                  <a:pt x="54370" y="50900"/>
                </a:lnTo>
                <a:lnTo>
                  <a:pt x="54530" y="51010"/>
                </a:lnTo>
                <a:lnTo>
                  <a:pt x="54690" y="51180"/>
                </a:lnTo>
                <a:lnTo>
                  <a:pt x="54740" y="51250"/>
                </a:lnTo>
                <a:lnTo>
                  <a:pt x="54740" y="51370"/>
                </a:lnTo>
                <a:lnTo>
                  <a:pt x="54640" y="51560"/>
                </a:lnTo>
                <a:lnTo>
                  <a:pt x="54640" y="51780"/>
                </a:lnTo>
                <a:lnTo>
                  <a:pt x="54660" y="51890"/>
                </a:lnTo>
                <a:lnTo>
                  <a:pt x="54660" y="51950"/>
                </a:lnTo>
                <a:lnTo>
                  <a:pt x="54650" y="51990"/>
                </a:lnTo>
                <a:lnTo>
                  <a:pt x="54440" y="51970"/>
                </a:lnTo>
                <a:lnTo>
                  <a:pt x="54280" y="52300"/>
                </a:lnTo>
                <a:lnTo>
                  <a:pt x="54170" y="52650"/>
                </a:lnTo>
                <a:lnTo>
                  <a:pt x="54110" y="52750"/>
                </a:lnTo>
                <a:lnTo>
                  <a:pt x="54010" y="52870"/>
                </a:lnTo>
                <a:lnTo>
                  <a:pt x="53860" y="53000"/>
                </a:lnTo>
                <a:lnTo>
                  <a:pt x="53890" y="53070"/>
                </a:lnTo>
                <a:lnTo>
                  <a:pt x="53930" y="53120"/>
                </a:lnTo>
                <a:lnTo>
                  <a:pt x="54490" y="53400"/>
                </a:lnTo>
                <a:lnTo>
                  <a:pt x="54670" y="53330"/>
                </a:lnTo>
                <a:lnTo>
                  <a:pt x="54870" y="53170"/>
                </a:lnTo>
                <a:lnTo>
                  <a:pt x="54940" y="53150"/>
                </a:lnTo>
                <a:lnTo>
                  <a:pt x="55020" y="53140"/>
                </a:lnTo>
                <a:lnTo>
                  <a:pt x="55100" y="53090"/>
                </a:lnTo>
                <a:lnTo>
                  <a:pt x="55180" y="53000"/>
                </a:lnTo>
                <a:lnTo>
                  <a:pt x="55260" y="52840"/>
                </a:lnTo>
                <a:lnTo>
                  <a:pt x="55290" y="52710"/>
                </a:lnTo>
                <a:lnTo>
                  <a:pt x="55300" y="52580"/>
                </a:lnTo>
                <a:lnTo>
                  <a:pt x="55220" y="52350"/>
                </a:lnTo>
                <a:lnTo>
                  <a:pt x="55540" y="52270"/>
                </a:lnTo>
                <a:lnTo>
                  <a:pt x="55710" y="52920"/>
                </a:lnTo>
                <a:lnTo>
                  <a:pt x="55730" y="53100"/>
                </a:lnTo>
                <a:lnTo>
                  <a:pt x="55770" y="53290"/>
                </a:lnTo>
                <a:lnTo>
                  <a:pt x="55740" y="54060"/>
                </a:lnTo>
                <a:lnTo>
                  <a:pt x="55920" y="55040"/>
                </a:lnTo>
                <a:lnTo>
                  <a:pt x="56170" y="55490"/>
                </a:lnTo>
                <a:lnTo>
                  <a:pt x="56580" y="55930"/>
                </a:lnTo>
                <a:lnTo>
                  <a:pt x="56710" y="56220"/>
                </a:lnTo>
                <a:lnTo>
                  <a:pt x="56790" y="56360"/>
                </a:lnTo>
                <a:lnTo>
                  <a:pt x="56830" y="56490"/>
                </a:lnTo>
                <a:lnTo>
                  <a:pt x="56860" y="56660"/>
                </a:lnTo>
                <a:lnTo>
                  <a:pt x="56850" y="57170"/>
                </a:lnTo>
                <a:lnTo>
                  <a:pt x="56780" y="57320"/>
                </a:lnTo>
                <a:lnTo>
                  <a:pt x="56110" y="57150"/>
                </a:lnTo>
                <a:lnTo>
                  <a:pt x="54580" y="56230"/>
                </a:lnTo>
                <a:lnTo>
                  <a:pt x="53730" y="56050"/>
                </a:lnTo>
                <a:lnTo>
                  <a:pt x="53480" y="56120"/>
                </a:lnTo>
                <a:lnTo>
                  <a:pt x="53090" y="56400"/>
                </a:lnTo>
                <a:lnTo>
                  <a:pt x="52900" y="56490"/>
                </a:lnTo>
                <a:lnTo>
                  <a:pt x="52680" y="56480"/>
                </a:lnTo>
                <a:lnTo>
                  <a:pt x="52160" y="56290"/>
                </a:lnTo>
                <a:lnTo>
                  <a:pt x="51720" y="56390"/>
                </a:lnTo>
                <a:lnTo>
                  <a:pt x="51140" y="56840"/>
                </a:lnTo>
                <a:lnTo>
                  <a:pt x="50730" y="56950"/>
                </a:lnTo>
                <a:lnTo>
                  <a:pt x="49610" y="56330"/>
                </a:lnTo>
                <a:lnTo>
                  <a:pt x="49320" y="56390"/>
                </a:lnTo>
                <a:lnTo>
                  <a:pt x="48960" y="56670"/>
                </a:lnTo>
                <a:lnTo>
                  <a:pt x="48480" y="56760"/>
                </a:lnTo>
                <a:lnTo>
                  <a:pt x="48190" y="56720"/>
                </a:lnTo>
                <a:lnTo>
                  <a:pt x="48000" y="56690"/>
                </a:lnTo>
                <a:lnTo>
                  <a:pt x="47620" y="56490"/>
                </a:lnTo>
                <a:lnTo>
                  <a:pt x="47440" y="56260"/>
                </a:lnTo>
                <a:lnTo>
                  <a:pt x="47160" y="55780"/>
                </a:lnTo>
                <a:lnTo>
                  <a:pt x="46920" y="55590"/>
                </a:lnTo>
                <a:lnTo>
                  <a:pt x="46650" y="55530"/>
                </a:lnTo>
                <a:lnTo>
                  <a:pt x="46460" y="55620"/>
                </a:lnTo>
                <a:lnTo>
                  <a:pt x="46290" y="55760"/>
                </a:lnTo>
                <a:lnTo>
                  <a:pt x="45830" y="55880"/>
                </a:lnTo>
                <a:lnTo>
                  <a:pt x="45660" y="56020"/>
                </a:lnTo>
                <a:lnTo>
                  <a:pt x="45370" y="56390"/>
                </a:lnTo>
                <a:lnTo>
                  <a:pt x="45170" y="56480"/>
                </a:lnTo>
                <a:lnTo>
                  <a:pt x="44350" y="56290"/>
                </a:lnTo>
                <a:lnTo>
                  <a:pt x="44310" y="56340"/>
                </a:lnTo>
                <a:lnTo>
                  <a:pt x="43670" y="56710"/>
                </a:lnTo>
                <a:lnTo>
                  <a:pt x="43110" y="57280"/>
                </a:lnTo>
                <a:lnTo>
                  <a:pt x="42910" y="57370"/>
                </a:lnTo>
                <a:lnTo>
                  <a:pt x="42460" y="57340"/>
                </a:lnTo>
                <a:lnTo>
                  <a:pt x="42330" y="57540"/>
                </a:lnTo>
                <a:lnTo>
                  <a:pt x="41890" y="56870"/>
                </a:lnTo>
                <a:lnTo>
                  <a:pt x="41260" y="56060"/>
                </a:lnTo>
                <a:lnTo>
                  <a:pt x="41080" y="55750"/>
                </a:lnTo>
                <a:lnTo>
                  <a:pt x="41150" y="55660"/>
                </a:lnTo>
                <a:lnTo>
                  <a:pt x="41270" y="55610"/>
                </a:lnTo>
                <a:lnTo>
                  <a:pt x="41420" y="55550"/>
                </a:lnTo>
                <a:lnTo>
                  <a:pt x="41670" y="55390"/>
                </a:lnTo>
                <a:lnTo>
                  <a:pt x="41580" y="55000"/>
                </a:lnTo>
                <a:lnTo>
                  <a:pt x="40670" y="55120"/>
                </a:lnTo>
                <a:lnTo>
                  <a:pt x="40590" y="54920"/>
                </a:lnTo>
                <a:lnTo>
                  <a:pt x="41220" y="53960"/>
                </a:lnTo>
                <a:lnTo>
                  <a:pt x="42000" y="53570"/>
                </a:lnTo>
                <a:lnTo>
                  <a:pt x="42140" y="53350"/>
                </a:lnTo>
                <a:lnTo>
                  <a:pt x="41240" y="53340"/>
                </a:lnTo>
                <a:lnTo>
                  <a:pt x="40990" y="52140"/>
                </a:lnTo>
                <a:lnTo>
                  <a:pt x="40690" y="52030"/>
                </a:lnTo>
                <a:lnTo>
                  <a:pt x="40420" y="51790"/>
                </a:lnTo>
                <a:lnTo>
                  <a:pt x="40540" y="51650"/>
                </a:lnTo>
                <a:lnTo>
                  <a:pt x="41010" y="51150"/>
                </a:lnTo>
                <a:lnTo>
                  <a:pt x="41110" y="51120"/>
                </a:lnTo>
                <a:lnTo>
                  <a:pt x="41210" y="51090"/>
                </a:lnTo>
                <a:lnTo>
                  <a:pt x="41280" y="51140"/>
                </a:lnTo>
                <a:lnTo>
                  <a:pt x="41350" y="51170"/>
                </a:lnTo>
                <a:lnTo>
                  <a:pt x="41440" y="51200"/>
                </a:lnTo>
                <a:lnTo>
                  <a:pt x="41770" y="51350"/>
                </a:lnTo>
                <a:lnTo>
                  <a:pt x="41850" y="51330"/>
                </a:lnTo>
                <a:lnTo>
                  <a:pt x="41900" y="51280"/>
                </a:lnTo>
                <a:lnTo>
                  <a:pt x="41900" y="51200"/>
                </a:lnTo>
                <a:lnTo>
                  <a:pt x="41870" y="51090"/>
                </a:lnTo>
                <a:lnTo>
                  <a:pt x="41740" y="50730"/>
                </a:lnTo>
                <a:lnTo>
                  <a:pt x="41660" y="50370"/>
                </a:lnTo>
                <a:lnTo>
                  <a:pt x="41840" y="50230"/>
                </a:lnTo>
                <a:lnTo>
                  <a:pt x="40870" y="49390"/>
                </a:lnTo>
                <a:lnTo>
                  <a:pt x="40440" y="49220"/>
                </a:lnTo>
                <a:lnTo>
                  <a:pt x="40320" y="49100"/>
                </a:lnTo>
                <a:lnTo>
                  <a:pt x="40220" y="48960"/>
                </a:lnTo>
                <a:lnTo>
                  <a:pt x="39960" y="48500"/>
                </a:lnTo>
                <a:lnTo>
                  <a:pt x="40880" y="48230"/>
                </a:lnTo>
                <a:lnTo>
                  <a:pt x="41280" y="48030"/>
                </a:lnTo>
                <a:lnTo>
                  <a:pt x="41580" y="47710"/>
                </a:lnTo>
                <a:lnTo>
                  <a:pt x="42020" y="47500"/>
                </a:lnTo>
                <a:lnTo>
                  <a:pt x="42800" y="47390"/>
                </a:lnTo>
                <a:lnTo>
                  <a:pt x="43080" y="46860"/>
                </a:lnTo>
                <a:lnTo>
                  <a:pt x="43150" y="46800"/>
                </a:lnTo>
                <a:lnTo>
                  <a:pt x="43240" y="46750"/>
                </a:lnTo>
                <a:lnTo>
                  <a:pt x="43420" y="46760"/>
                </a:lnTo>
                <a:lnTo>
                  <a:pt x="43800" y="46690"/>
                </a:lnTo>
                <a:lnTo>
                  <a:pt x="44290" y="46420"/>
                </a:lnTo>
                <a:lnTo>
                  <a:pt x="44440" y="46420"/>
                </a:lnTo>
                <a:lnTo>
                  <a:pt x="44560" y="46470"/>
                </a:lnTo>
                <a:lnTo>
                  <a:pt x="44650" y="46550"/>
                </a:lnTo>
                <a:lnTo>
                  <a:pt x="44750" y="46690"/>
                </a:lnTo>
                <a:lnTo>
                  <a:pt x="45070" y="46550"/>
                </a:lnTo>
                <a:lnTo>
                  <a:pt x="45870" y="46620"/>
                </a:lnTo>
                <a:lnTo>
                  <a:pt x="45260" y="46860"/>
                </a:lnTo>
                <a:lnTo>
                  <a:pt x="45170" y="47020"/>
                </a:lnTo>
                <a:lnTo>
                  <a:pt x="45240" y="47160"/>
                </a:lnTo>
                <a:lnTo>
                  <a:pt x="45270" y="47260"/>
                </a:lnTo>
                <a:lnTo>
                  <a:pt x="45290" y="47380"/>
                </a:lnTo>
                <a:lnTo>
                  <a:pt x="45320" y="47450"/>
                </a:lnTo>
                <a:lnTo>
                  <a:pt x="45360" y="47500"/>
                </a:lnTo>
                <a:lnTo>
                  <a:pt x="45420" y="47530"/>
                </a:lnTo>
                <a:lnTo>
                  <a:pt x="45490" y="47590"/>
                </a:lnTo>
                <a:lnTo>
                  <a:pt x="45530" y="47650"/>
                </a:lnTo>
                <a:lnTo>
                  <a:pt x="45570" y="47710"/>
                </a:lnTo>
                <a:lnTo>
                  <a:pt x="45620" y="47780"/>
                </a:lnTo>
                <a:lnTo>
                  <a:pt x="45720" y="47980"/>
                </a:lnTo>
                <a:lnTo>
                  <a:pt x="45390" y="48390"/>
                </a:lnTo>
                <a:lnTo>
                  <a:pt x="45240" y="49050"/>
                </a:lnTo>
                <a:lnTo>
                  <a:pt x="45360" y="49540"/>
                </a:lnTo>
                <a:lnTo>
                  <a:pt x="45460" y="50220"/>
                </a:lnTo>
                <a:lnTo>
                  <a:pt x="45980" y="50110"/>
                </a:lnTo>
                <a:lnTo>
                  <a:pt x="46330" y="49950"/>
                </a:lnTo>
                <a:lnTo>
                  <a:pt x="47080" y="49810"/>
                </a:lnTo>
                <a:lnTo>
                  <a:pt x="48180" y="49870"/>
                </a:lnTo>
                <a:lnTo>
                  <a:pt x="48570" y="49600"/>
                </a:lnTo>
                <a:lnTo>
                  <a:pt x="48720" y="49300"/>
                </a:lnTo>
                <a:lnTo>
                  <a:pt x="48860" y="48970"/>
                </a:lnTo>
                <a:lnTo>
                  <a:pt x="48970" y="48720"/>
                </a:lnTo>
                <a:lnTo>
                  <a:pt x="49030" y="48340"/>
                </a:lnTo>
                <a:lnTo>
                  <a:pt x="49440" y="47340"/>
                </a:lnTo>
                <a:lnTo>
                  <a:pt x="49800" y="46730"/>
                </a:lnTo>
                <a:lnTo>
                  <a:pt x="49890" y="46680"/>
                </a:lnTo>
                <a:lnTo>
                  <a:pt x="50040" y="46620"/>
                </a:lnTo>
                <a:lnTo>
                  <a:pt x="51160" y="46620"/>
                </a:lnTo>
                <a:lnTo>
                  <a:pt x="51830" y="46500"/>
                </a:lnTo>
                <a:lnTo>
                  <a:pt x="52630" y="46980"/>
                </a:lnTo>
                <a:lnTo>
                  <a:pt x="52680" y="47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