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Overijssel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Netherlands • State Map | Fully Editable Vector Shape</a:t>
            </a:r>
          </a:p>
        </p:txBody>
      </p:sp>
      <p:sp>
        <p:nvSpPr>
          <p:cNvPr id="101" name="Overijsse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670" y="35310"/>
                </a:moveTo>
                <a:lnTo>
                  <a:pt x="78320" y="35560"/>
                </a:lnTo>
                <a:lnTo>
                  <a:pt x="78490" y="35900"/>
                </a:lnTo>
                <a:lnTo>
                  <a:pt x="78450" y="36200"/>
                </a:lnTo>
                <a:lnTo>
                  <a:pt x="78360" y="36470"/>
                </a:lnTo>
                <a:lnTo>
                  <a:pt x="78370" y="36740"/>
                </a:lnTo>
                <a:lnTo>
                  <a:pt x="78510" y="36950"/>
                </a:lnTo>
                <a:lnTo>
                  <a:pt x="79160" y="37500"/>
                </a:lnTo>
                <a:lnTo>
                  <a:pt x="78060" y="38060"/>
                </a:lnTo>
                <a:lnTo>
                  <a:pt x="77730" y="38090"/>
                </a:lnTo>
                <a:lnTo>
                  <a:pt x="77970" y="38600"/>
                </a:lnTo>
                <a:lnTo>
                  <a:pt x="78040" y="39180"/>
                </a:lnTo>
                <a:lnTo>
                  <a:pt x="78070" y="39760"/>
                </a:lnTo>
                <a:lnTo>
                  <a:pt x="78190" y="40240"/>
                </a:lnTo>
                <a:lnTo>
                  <a:pt x="78580" y="40700"/>
                </a:lnTo>
                <a:lnTo>
                  <a:pt x="79110" y="40960"/>
                </a:lnTo>
                <a:lnTo>
                  <a:pt x="80680" y="41180"/>
                </a:lnTo>
                <a:lnTo>
                  <a:pt x="81700" y="41570"/>
                </a:lnTo>
                <a:lnTo>
                  <a:pt x="82260" y="41670"/>
                </a:lnTo>
                <a:lnTo>
                  <a:pt x="82780" y="41630"/>
                </a:lnTo>
                <a:lnTo>
                  <a:pt x="83280" y="41480"/>
                </a:lnTo>
                <a:lnTo>
                  <a:pt x="83460" y="41310"/>
                </a:lnTo>
                <a:lnTo>
                  <a:pt x="83590" y="41090"/>
                </a:lnTo>
                <a:lnTo>
                  <a:pt x="83710" y="41030"/>
                </a:lnTo>
                <a:lnTo>
                  <a:pt x="84920" y="43000"/>
                </a:lnTo>
                <a:lnTo>
                  <a:pt x="85200" y="43840"/>
                </a:lnTo>
                <a:lnTo>
                  <a:pt x="85030" y="45020"/>
                </a:lnTo>
                <a:lnTo>
                  <a:pt x="84630" y="45950"/>
                </a:lnTo>
                <a:lnTo>
                  <a:pt x="84490" y="46440"/>
                </a:lnTo>
                <a:lnTo>
                  <a:pt x="84480" y="47030"/>
                </a:lnTo>
                <a:lnTo>
                  <a:pt x="84650" y="47730"/>
                </a:lnTo>
                <a:lnTo>
                  <a:pt x="84770" y="47940"/>
                </a:lnTo>
                <a:lnTo>
                  <a:pt x="84820" y="48030"/>
                </a:lnTo>
                <a:lnTo>
                  <a:pt x="84760" y="48200"/>
                </a:lnTo>
                <a:lnTo>
                  <a:pt x="83880" y="48740"/>
                </a:lnTo>
                <a:lnTo>
                  <a:pt x="83670" y="48990"/>
                </a:lnTo>
                <a:lnTo>
                  <a:pt x="83200" y="49750"/>
                </a:lnTo>
                <a:lnTo>
                  <a:pt x="82810" y="50100"/>
                </a:lnTo>
                <a:lnTo>
                  <a:pt x="81960" y="50470"/>
                </a:lnTo>
                <a:lnTo>
                  <a:pt x="81570" y="50880"/>
                </a:lnTo>
                <a:lnTo>
                  <a:pt x="81130" y="51780"/>
                </a:lnTo>
                <a:lnTo>
                  <a:pt x="80880" y="52010"/>
                </a:lnTo>
                <a:lnTo>
                  <a:pt x="79710" y="52140"/>
                </a:lnTo>
                <a:lnTo>
                  <a:pt x="79700" y="52130"/>
                </a:lnTo>
                <a:lnTo>
                  <a:pt x="79470" y="51960"/>
                </a:lnTo>
                <a:lnTo>
                  <a:pt x="77530" y="51540"/>
                </a:lnTo>
                <a:lnTo>
                  <a:pt x="77730" y="51060"/>
                </a:lnTo>
                <a:lnTo>
                  <a:pt x="77740" y="50890"/>
                </a:lnTo>
                <a:lnTo>
                  <a:pt x="77710" y="50560"/>
                </a:lnTo>
                <a:lnTo>
                  <a:pt x="77680" y="50430"/>
                </a:lnTo>
                <a:lnTo>
                  <a:pt x="77630" y="50340"/>
                </a:lnTo>
                <a:lnTo>
                  <a:pt x="77560" y="50300"/>
                </a:lnTo>
                <a:lnTo>
                  <a:pt x="77370" y="50210"/>
                </a:lnTo>
                <a:lnTo>
                  <a:pt x="77210" y="50170"/>
                </a:lnTo>
                <a:lnTo>
                  <a:pt x="76500" y="50340"/>
                </a:lnTo>
                <a:lnTo>
                  <a:pt x="76420" y="50330"/>
                </a:lnTo>
                <a:lnTo>
                  <a:pt x="76340" y="50290"/>
                </a:lnTo>
                <a:lnTo>
                  <a:pt x="76340" y="50190"/>
                </a:lnTo>
                <a:lnTo>
                  <a:pt x="76320" y="50050"/>
                </a:lnTo>
                <a:lnTo>
                  <a:pt x="76250" y="49900"/>
                </a:lnTo>
                <a:lnTo>
                  <a:pt x="76140" y="49860"/>
                </a:lnTo>
                <a:lnTo>
                  <a:pt x="76020" y="49850"/>
                </a:lnTo>
                <a:lnTo>
                  <a:pt x="75460" y="49970"/>
                </a:lnTo>
                <a:lnTo>
                  <a:pt x="74700" y="49880"/>
                </a:lnTo>
                <a:lnTo>
                  <a:pt x="74230" y="49930"/>
                </a:lnTo>
                <a:lnTo>
                  <a:pt x="73640" y="49370"/>
                </a:lnTo>
                <a:lnTo>
                  <a:pt x="72700" y="47990"/>
                </a:lnTo>
                <a:lnTo>
                  <a:pt x="72680" y="47950"/>
                </a:lnTo>
                <a:lnTo>
                  <a:pt x="72560" y="47750"/>
                </a:lnTo>
                <a:lnTo>
                  <a:pt x="71970" y="47680"/>
                </a:lnTo>
                <a:lnTo>
                  <a:pt x="71290" y="47950"/>
                </a:lnTo>
                <a:lnTo>
                  <a:pt x="71000" y="48180"/>
                </a:lnTo>
                <a:lnTo>
                  <a:pt x="70800" y="48240"/>
                </a:lnTo>
                <a:lnTo>
                  <a:pt x="69550" y="48260"/>
                </a:lnTo>
                <a:lnTo>
                  <a:pt x="68160" y="47980"/>
                </a:lnTo>
                <a:lnTo>
                  <a:pt x="67970" y="47970"/>
                </a:lnTo>
                <a:lnTo>
                  <a:pt x="67900" y="48000"/>
                </a:lnTo>
                <a:lnTo>
                  <a:pt x="67720" y="48150"/>
                </a:lnTo>
                <a:lnTo>
                  <a:pt x="67580" y="48370"/>
                </a:lnTo>
                <a:lnTo>
                  <a:pt x="67530" y="48380"/>
                </a:lnTo>
                <a:lnTo>
                  <a:pt x="67460" y="48360"/>
                </a:lnTo>
                <a:lnTo>
                  <a:pt x="67300" y="48210"/>
                </a:lnTo>
                <a:lnTo>
                  <a:pt x="67250" y="48130"/>
                </a:lnTo>
                <a:lnTo>
                  <a:pt x="67220" y="48050"/>
                </a:lnTo>
                <a:lnTo>
                  <a:pt x="67220" y="48010"/>
                </a:lnTo>
                <a:lnTo>
                  <a:pt x="67220" y="47980"/>
                </a:lnTo>
                <a:lnTo>
                  <a:pt x="67300" y="47770"/>
                </a:lnTo>
                <a:lnTo>
                  <a:pt x="67260" y="47610"/>
                </a:lnTo>
                <a:lnTo>
                  <a:pt x="67160" y="47530"/>
                </a:lnTo>
                <a:lnTo>
                  <a:pt x="66940" y="47430"/>
                </a:lnTo>
                <a:lnTo>
                  <a:pt x="66860" y="47370"/>
                </a:lnTo>
                <a:lnTo>
                  <a:pt x="66830" y="47260"/>
                </a:lnTo>
                <a:lnTo>
                  <a:pt x="66860" y="47170"/>
                </a:lnTo>
                <a:lnTo>
                  <a:pt x="66870" y="46890"/>
                </a:lnTo>
                <a:lnTo>
                  <a:pt x="66520" y="45960"/>
                </a:lnTo>
                <a:lnTo>
                  <a:pt x="66110" y="45770"/>
                </a:lnTo>
                <a:lnTo>
                  <a:pt x="66010" y="45650"/>
                </a:lnTo>
                <a:lnTo>
                  <a:pt x="65800" y="45360"/>
                </a:lnTo>
                <a:lnTo>
                  <a:pt x="65750" y="45240"/>
                </a:lnTo>
                <a:lnTo>
                  <a:pt x="65780" y="45010"/>
                </a:lnTo>
                <a:lnTo>
                  <a:pt x="65950" y="44300"/>
                </a:lnTo>
                <a:lnTo>
                  <a:pt x="66130" y="44020"/>
                </a:lnTo>
                <a:lnTo>
                  <a:pt x="66120" y="43880"/>
                </a:lnTo>
                <a:lnTo>
                  <a:pt x="66020" y="43660"/>
                </a:lnTo>
                <a:lnTo>
                  <a:pt x="66060" y="43610"/>
                </a:lnTo>
                <a:lnTo>
                  <a:pt x="66120" y="43570"/>
                </a:lnTo>
                <a:lnTo>
                  <a:pt x="66780" y="43340"/>
                </a:lnTo>
                <a:lnTo>
                  <a:pt x="67080" y="42560"/>
                </a:lnTo>
                <a:lnTo>
                  <a:pt x="67100" y="42200"/>
                </a:lnTo>
                <a:lnTo>
                  <a:pt x="67080" y="42100"/>
                </a:lnTo>
                <a:lnTo>
                  <a:pt x="67040" y="42010"/>
                </a:lnTo>
                <a:lnTo>
                  <a:pt x="66620" y="41410"/>
                </a:lnTo>
                <a:lnTo>
                  <a:pt x="66470" y="41010"/>
                </a:lnTo>
                <a:lnTo>
                  <a:pt x="66290" y="40490"/>
                </a:lnTo>
                <a:lnTo>
                  <a:pt x="66170" y="40300"/>
                </a:lnTo>
                <a:lnTo>
                  <a:pt x="66020" y="40170"/>
                </a:lnTo>
                <a:lnTo>
                  <a:pt x="65670" y="39790"/>
                </a:lnTo>
                <a:lnTo>
                  <a:pt x="65520" y="39490"/>
                </a:lnTo>
                <a:lnTo>
                  <a:pt x="65390" y="39280"/>
                </a:lnTo>
                <a:lnTo>
                  <a:pt x="65250" y="39190"/>
                </a:lnTo>
                <a:lnTo>
                  <a:pt x="65010" y="39090"/>
                </a:lnTo>
                <a:lnTo>
                  <a:pt x="64440" y="39400"/>
                </a:lnTo>
                <a:lnTo>
                  <a:pt x="63800" y="39940"/>
                </a:lnTo>
                <a:lnTo>
                  <a:pt x="63200" y="40120"/>
                </a:lnTo>
                <a:lnTo>
                  <a:pt x="63040" y="40080"/>
                </a:lnTo>
                <a:lnTo>
                  <a:pt x="62910" y="39970"/>
                </a:lnTo>
                <a:lnTo>
                  <a:pt x="62500" y="39160"/>
                </a:lnTo>
                <a:lnTo>
                  <a:pt x="62250" y="38790"/>
                </a:lnTo>
                <a:lnTo>
                  <a:pt x="62040" y="38760"/>
                </a:lnTo>
                <a:lnTo>
                  <a:pt x="61760" y="38740"/>
                </a:lnTo>
                <a:lnTo>
                  <a:pt x="61360" y="36910"/>
                </a:lnTo>
                <a:lnTo>
                  <a:pt x="61080" y="36670"/>
                </a:lnTo>
                <a:lnTo>
                  <a:pt x="61080" y="36280"/>
                </a:lnTo>
                <a:lnTo>
                  <a:pt x="61290" y="36030"/>
                </a:lnTo>
                <a:lnTo>
                  <a:pt x="61310" y="36010"/>
                </a:lnTo>
                <a:lnTo>
                  <a:pt x="62320" y="35550"/>
                </a:lnTo>
                <a:lnTo>
                  <a:pt x="62580" y="35530"/>
                </a:lnTo>
                <a:lnTo>
                  <a:pt x="62690" y="35600"/>
                </a:lnTo>
                <a:lnTo>
                  <a:pt x="63020" y="35650"/>
                </a:lnTo>
                <a:lnTo>
                  <a:pt x="63200" y="35640"/>
                </a:lnTo>
                <a:lnTo>
                  <a:pt x="64160" y="35310"/>
                </a:lnTo>
                <a:lnTo>
                  <a:pt x="64790" y="34960"/>
                </a:lnTo>
                <a:lnTo>
                  <a:pt x="64360" y="34430"/>
                </a:lnTo>
                <a:lnTo>
                  <a:pt x="63970" y="34210"/>
                </a:lnTo>
                <a:lnTo>
                  <a:pt x="63170" y="33980"/>
                </a:lnTo>
                <a:lnTo>
                  <a:pt x="63000" y="33900"/>
                </a:lnTo>
                <a:lnTo>
                  <a:pt x="62950" y="33840"/>
                </a:lnTo>
                <a:lnTo>
                  <a:pt x="62980" y="33790"/>
                </a:lnTo>
                <a:lnTo>
                  <a:pt x="63130" y="33650"/>
                </a:lnTo>
                <a:lnTo>
                  <a:pt x="63210" y="33460"/>
                </a:lnTo>
                <a:lnTo>
                  <a:pt x="63320" y="33280"/>
                </a:lnTo>
                <a:lnTo>
                  <a:pt x="63170" y="32440"/>
                </a:lnTo>
                <a:lnTo>
                  <a:pt x="62880" y="31610"/>
                </a:lnTo>
                <a:lnTo>
                  <a:pt x="62750" y="31370"/>
                </a:lnTo>
                <a:lnTo>
                  <a:pt x="62510" y="31070"/>
                </a:lnTo>
                <a:lnTo>
                  <a:pt x="61590" y="30310"/>
                </a:lnTo>
                <a:lnTo>
                  <a:pt x="60140" y="29520"/>
                </a:lnTo>
                <a:lnTo>
                  <a:pt x="60880" y="29150"/>
                </a:lnTo>
                <a:lnTo>
                  <a:pt x="61110" y="29350"/>
                </a:lnTo>
                <a:lnTo>
                  <a:pt x="61190" y="29390"/>
                </a:lnTo>
                <a:lnTo>
                  <a:pt x="61750" y="29480"/>
                </a:lnTo>
                <a:lnTo>
                  <a:pt x="61860" y="29470"/>
                </a:lnTo>
                <a:lnTo>
                  <a:pt x="62010" y="29440"/>
                </a:lnTo>
                <a:lnTo>
                  <a:pt x="62600" y="29090"/>
                </a:lnTo>
                <a:lnTo>
                  <a:pt x="62690" y="29000"/>
                </a:lnTo>
                <a:lnTo>
                  <a:pt x="62780" y="28860"/>
                </a:lnTo>
                <a:lnTo>
                  <a:pt x="62850" y="28730"/>
                </a:lnTo>
                <a:lnTo>
                  <a:pt x="62900" y="28620"/>
                </a:lnTo>
                <a:lnTo>
                  <a:pt x="62970" y="28540"/>
                </a:lnTo>
                <a:lnTo>
                  <a:pt x="63070" y="28480"/>
                </a:lnTo>
                <a:lnTo>
                  <a:pt x="63470" y="28390"/>
                </a:lnTo>
                <a:lnTo>
                  <a:pt x="63550" y="28340"/>
                </a:lnTo>
                <a:lnTo>
                  <a:pt x="63590" y="28270"/>
                </a:lnTo>
                <a:lnTo>
                  <a:pt x="63650" y="28280"/>
                </a:lnTo>
                <a:lnTo>
                  <a:pt x="63750" y="28330"/>
                </a:lnTo>
                <a:lnTo>
                  <a:pt x="63990" y="28680"/>
                </a:lnTo>
                <a:lnTo>
                  <a:pt x="64170" y="28840"/>
                </a:lnTo>
                <a:lnTo>
                  <a:pt x="64270" y="28890"/>
                </a:lnTo>
                <a:lnTo>
                  <a:pt x="65040" y="28950"/>
                </a:lnTo>
                <a:lnTo>
                  <a:pt x="65330" y="28620"/>
                </a:lnTo>
                <a:lnTo>
                  <a:pt x="65350" y="28570"/>
                </a:lnTo>
                <a:lnTo>
                  <a:pt x="65360" y="28430"/>
                </a:lnTo>
                <a:lnTo>
                  <a:pt x="65390" y="28390"/>
                </a:lnTo>
                <a:lnTo>
                  <a:pt x="65430" y="28350"/>
                </a:lnTo>
                <a:lnTo>
                  <a:pt x="65760" y="28260"/>
                </a:lnTo>
                <a:lnTo>
                  <a:pt x="66140" y="28220"/>
                </a:lnTo>
                <a:lnTo>
                  <a:pt x="66970" y="27890"/>
                </a:lnTo>
                <a:lnTo>
                  <a:pt x="67970" y="29090"/>
                </a:lnTo>
                <a:lnTo>
                  <a:pt x="68120" y="29230"/>
                </a:lnTo>
                <a:lnTo>
                  <a:pt x="68330" y="29460"/>
                </a:lnTo>
                <a:lnTo>
                  <a:pt x="68510" y="29750"/>
                </a:lnTo>
                <a:lnTo>
                  <a:pt x="68420" y="30030"/>
                </a:lnTo>
                <a:lnTo>
                  <a:pt x="67700" y="30740"/>
                </a:lnTo>
                <a:lnTo>
                  <a:pt x="67180" y="30990"/>
                </a:lnTo>
                <a:lnTo>
                  <a:pt x="66990" y="31330"/>
                </a:lnTo>
                <a:lnTo>
                  <a:pt x="67670" y="33130"/>
                </a:lnTo>
                <a:lnTo>
                  <a:pt x="67770" y="33210"/>
                </a:lnTo>
                <a:lnTo>
                  <a:pt x="67900" y="33450"/>
                </a:lnTo>
                <a:lnTo>
                  <a:pt x="67960" y="33500"/>
                </a:lnTo>
                <a:lnTo>
                  <a:pt x="68040" y="33570"/>
                </a:lnTo>
                <a:lnTo>
                  <a:pt x="68200" y="33620"/>
                </a:lnTo>
                <a:lnTo>
                  <a:pt x="68310" y="33610"/>
                </a:lnTo>
                <a:lnTo>
                  <a:pt x="68470" y="33510"/>
                </a:lnTo>
                <a:lnTo>
                  <a:pt x="68590" y="33400"/>
                </a:lnTo>
                <a:lnTo>
                  <a:pt x="68730" y="33370"/>
                </a:lnTo>
                <a:lnTo>
                  <a:pt x="69040" y="33490"/>
                </a:lnTo>
                <a:lnTo>
                  <a:pt x="69650" y="33910"/>
                </a:lnTo>
                <a:lnTo>
                  <a:pt x="69820" y="33970"/>
                </a:lnTo>
                <a:lnTo>
                  <a:pt x="70780" y="33960"/>
                </a:lnTo>
                <a:lnTo>
                  <a:pt x="70850" y="33970"/>
                </a:lnTo>
                <a:lnTo>
                  <a:pt x="71000" y="34220"/>
                </a:lnTo>
                <a:lnTo>
                  <a:pt x="71310" y="34470"/>
                </a:lnTo>
                <a:lnTo>
                  <a:pt x="71650" y="34820"/>
                </a:lnTo>
                <a:lnTo>
                  <a:pt x="71810" y="35060"/>
                </a:lnTo>
                <a:lnTo>
                  <a:pt x="71970" y="35500"/>
                </a:lnTo>
                <a:lnTo>
                  <a:pt x="71990" y="35550"/>
                </a:lnTo>
                <a:lnTo>
                  <a:pt x="72070" y="35580"/>
                </a:lnTo>
                <a:lnTo>
                  <a:pt x="72200" y="35580"/>
                </a:lnTo>
                <a:lnTo>
                  <a:pt x="72670" y="35440"/>
                </a:lnTo>
                <a:lnTo>
                  <a:pt x="72810" y="35360"/>
                </a:lnTo>
                <a:lnTo>
                  <a:pt x="72910" y="35270"/>
                </a:lnTo>
                <a:lnTo>
                  <a:pt x="72960" y="35280"/>
                </a:lnTo>
                <a:lnTo>
                  <a:pt x="73020" y="35320"/>
                </a:lnTo>
                <a:lnTo>
                  <a:pt x="73120" y="35470"/>
                </a:lnTo>
                <a:lnTo>
                  <a:pt x="73190" y="35550"/>
                </a:lnTo>
                <a:lnTo>
                  <a:pt x="73300" y="35600"/>
                </a:lnTo>
                <a:lnTo>
                  <a:pt x="73410" y="35590"/>
                </a:lnTo>
                <a:lnTo>
                  <a:pt x="73570" y="35490"/>
                </a:lnTo>
                <a:lnTo>
                  <a:pt x="73660" y="35390"/>
                </a:lnTo>
                <a:lnTo>
                  <a:pt x="73810" y="35390"/>
                </a:lnTo>
                <a:lnTo>
                  <a:pt x="73930" y="35410"/>
                </a:lnTo>
                <a:lnTo>
                  <a:pt x="74750" y="35810"/>
                </a:lnTo>
                <a:lnTo>
                  <a:pt x="74690" y="34840"/>
                </a:lnTo>
                <a:lnTo>
                  <a:pt x="74730" y="34690"/>
                </a:lnTo>
                <a:lnTo>
                  <a:pt x="74980" y="34420"/>
                </a:lnTo>
                <a:lnTo>
                  <a:pt x="75950" y="33920"/>
                </a:lnTo>
                <a:lnTo>
                  <a:pt x="76530" y="33810"/>
                </a:lnTo>
                <a:lnTo>
                  <a:pt x="76780" y="33820"/>
                </a:lnTo>
                <a:lnTo>
                  <a:pt x="78220" y="34480"/>
                </a:lnTo>
                <a:lnTo>
                  <a:pt x="78330" y="34570"/>
                </a:lnTo>
                <a:lnTo>
                  <a:pt x="78400" y="34660"/>
                </a:lnTo>
                <a:lnTo>
                  <a:pt x="78400" y="34900"/>
                </a:lnTo>
                <a:lnTo>
                  <a:pt x="78440" y="35180"/>
                </a:lnTo>
                <a:lnTo>
                  <a:pt x="78650" y="35300"/>
                </a:lnTo>
                <a:lnTo>
                  <a:pt x="78670" y="35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