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Noord-Holland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Noord-Hol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60" y="48500"/>
                </a:moveTo>
                <a:lnTo>
                  <a:pt x="39330" y="48920"/>
                </a:lnTo>
                <a:lnTo>
                  <a:pt x="39120" y="48820"/>
                </a:lnTo>
                <a:lnTo>
                  <a:pt x="39050" y="48670"/>
                </a:lnTo>
                <a:lnTo>
                  <a:pt x="38970" y="48190"/>
                </a:lnTo>
                <a:lnTo>
                  <a:pt x="38920" y="48140"/>
                </a:lnTo>
                <a:lnTo>
                  <a:pt x="38820" y="48070"/>
                </a:lnTo>
                <a:lnTo>
                  <a:pt x="38010" y="48330"/>
                </a:lnTo>
                <a:lnTo>
                  <a:pt x="37590" y="48540"/>
                </a:lnTo>
                <a:lnTo>
                  <a:pt x="36740" y="48760"/>
                </a:lnTo>
                <a:lnTo>
                  <a:pt x="36250" y="48780"/>
                </a:lnTo>
                <a:lnTo>
                  <a:pt x="36120" y="48750"/>
                </a:lnTo>
                <a:lnTo>
                  <a:pt x="36020" y="48700"/>
                </a:lnTo>
                <a:lnTo>
                  <a:pt x="35830" y="48510"/>
                </a:lnTo>
                <a:lnTo>
                  <a:pt x="35600" y="48530"/>
                </a:lnTo>
                <a:lnTo>
                  <a:pt x="35570" y="48290"/>
                </a:lnTo>
                <a:lnTo>
                  <a:pt x="35820" y="47870"/>
                </a:lnTo>
                <a:lnTo>
                  <a:pt x="35920" y="47430"/>
                </a:lnTo>
                <a:lnTo>
                  <a:pt x="35940" y="47130"/>
                </a:lnTo>
                <a:lnTo>
                  <a:pt x="35960" y="46990"/>
                </a:lnTo>
                <a:lnTo>
                  <a:pt x="35990" y="46910"/>
                </a:lnTo>
                <a:lnTo>
                  <a:pt x="36820" y="45510"/>
                </a:lnTo>
                <a:lnTo>
                  <a:pt x="36380" y="45410"/>
                </a:lnTo>
                <a:lnTo>
                  <a:pt x="35970" y="45620"/>
                </a:lnTo>
                <a:lnTo>
                  <a:pt x="35610" y="45550"/>
                </a:lnTo>
                <a:lnTo>
                  <a:pt x="35500" y="45500"/>
                </a:lnTo>
                <a:lnTo>
                  <a:pt x="34630" y="45110"/>
                </a:lnTo>
                <a:lnTo>
                  <a:pt x="34810" y="44770"/>
                </a:lnTo>
                <a:lnTo>
                  <a:pt x="36010" y="41230"/>
                </a:lnTo>
                <a:lnTo>
                  <a:pt x="36180" y="40310"/>
                </a:lnTo>
                <a:lnTo>
                  <a:pt x="36180" y="40070"/>
                </a:lnTo>
                <a:lnTo>
                  <a:pt x="36570" y="39230"/>
                </a:lnTo>
                <a:lnTo>
                  <a:pt x="37410" y="32890"/>
                </a:lnTo>
                <a:lnTo>
                  <a:pt x="37760" y="31270"/>
                </a:lnTo>
                <a:lnTo>
                  <a:pt x="37820" y="30780"/>
                </a:lnTo>
                <a:lnTo>
                  <a:pt x="38010" y="29750"/>
                </a:lnTo>
                <a:lnTo>
                  <a:pt x="38850" y="27570"/>
                </a:lnTo>
                <a:lnTo>
                  <a:pt x="39040" y="26490"/>
                </a:lnTo>
                <a:lnTo>
                  <a:pt x="39060" y="25880"/>
                </a:lnTo>
                <a:lnTo>
                  <a:pt x="39140" y="25090"/>
                </a:lnTo>
                <a:lnTo>
                  <a:pt x="39290" y="24420"/>
                </a:lnTo>
                <a:lnTo>
                  <a:pt x="39520" y="24130"/>
                </a:lnTo>
                <a:lnTo>
                  <a:pt x="40740" y="24320"/>
                </a:lnTo>
                <a:lnTo>
                  <a:pt x="40930" y="24130"/>
                </a:lnTo>
                <a:lnTo>
                  <a:pt x="41080" y="24370"/>
                </a:lnTo>
                <a:lnTo>
                  <a:pt x="40780" y="25380"/>
                </a:lnTo>
                <a:lnTo>
                  <a:pt x="41250" y="25980"/>
                </a:lnTo>
                <a:lnTo>
                  <a:pt x="42060" y="26220"/>
                </a:lnTo>
                <a:lnTo>
                  <a:pt x="42840" y="26170"/>
                </a:lnTo>
                <a:lnTo>
                  <a:pt x="43290" y="25910"/>
                </a:lnTo>
                <a:lnTo>
                  <a:pt x="44130" y="25180"/>
                </a:lnTo>
                <a:lnTo>
                  <a:pt x="44550" y="25030"/>
                </a:lnTo>
                <a:lnTo>
                  <a:pt x="45340" y="24920"/>
                </a:lnTo>
                <a:lnTo>
                  <a:pt x="46120" y="24580"/>
                </a:lnTo>
                <a:lnTo>
                  <a:pt x="48130" y="22770"/>
                </a:lnTo>
                <a:lnTo>
                  <a:pt x="48140" y="22800"/>
                </a:lnTo>
                <a:lnTo>
                  <a:pt x="48180" y="22900"/>
                </a:lnTo>
                <a:lnTo>
                  <a:pt x="48260" y="23220"/>
                </a:lnTo>
                <a:lnTo>
                  <a:pt x="48280" y="23340"/>
                </a:lnTo>
                <a:lnTo>
                  <a:pt x="48280" y="23350"/>
                </a:lnTo>
                <a:lnTo>
                  <a:pt x="49730" y="27490"/>
                </a:lnTo>
                <a:lnTo>
                  <a:pt x="51910" y="29960"/>
                </a:lnTo>
                <a:lnTo>
                  <a:pt x="51910" y="29990"/>
                </a:lnTo>
                <a:lnTo>
                  <a:pt x="51680" y="33280"/>
                </a:lnTo>
                <a:lnTo>
                  <a:pt x="50690" y="32960"/>
                </a:lnTo>
                <a:lnTo>
                  <a:pt x="50080" y="33380"/>
                </a:lnTo>
                <a:lnTo>
                  <a:pt x="49760" y="34600"/>
                </a:lnTo>
                <a:lnTo>
                  <a:pt x="46450" y="36770"/>
                </a:lnTo>
                <a:lnTo>
                  <a:pt x="46930" y="38930"/>
                </a:lnTo>
                <a:lnTo>
                  <a:pt x="47900" y="40350"/>
                </a:lnTo>
                <a:lnTo>
                  <a:pt x="48410" y="41780"/>
                </a:lnTo>
                <a:lnTo>
                  <a:pt x="47740" y="41780"/>
                </a:lnTo>
                <a:lnTo>
                  <a:pt x="46610" y="42830"/>
                </a:lnTo>
                <a:lnTo>
                  <a:pt x="46650" y="43880"/>
                </a:lnTo>
                <a:lnTo>
                  <a:pt x="47740" y="45040"/>
                </a:lnTo>
                <a:lnTo>
                  <a:pt x="48350" y="45190"/>
                </a:lnTo>
                <a:lnTo>
                  <a:pt x="49080" y="45140"/>
                </a:lnTo>
                <a:lnTo>
                  <a:pt x="49500" y="45140"/>
                </a:lnTo>
                <a:lnTo>
                  <a:pt x="50180" y="45350"/>
                </a:lnTo>
                <a:lnTo>
                  <a:pt x="51860" y="46490"/>
                </a:lnTo>
                <a:lnTo>
                  <a:pt x="51830" y="46500"/>
                </a:lnTo>
                <a:lnTo>
                  <a:pt x="51160" y="46620"/>
                </a:lnTo>
                <a:lnTo>
                  <a:pt x="50040" y="46620"/>
                </a:lnTo>
                <a:lnTo>
                  <a:pt x="49890" y="46680"/>
                </a:lnTo>
                <a:lnTo>
                  <a:pt x="49800" y="46730"/>
                </a:lnTo>
                <a:lnTo>
                  <a:pt x="49440" y="47340"/>
                </a:lnTo>
                <a:lnTo>
                  <a:pt x="49030" y="48340"/>
                </a:lnTo>
                <a:lnTo>
                  <a:pt x="48970" y="48720"/>
                </a:lnTo>
                <a:lnTo>
                  <a:pt x="48860" y="48970"/>
                </a:lnTo>
                <a:lnTo>
                  <a:pt x="48720" y="49300"/>
                </a:lnTo>
                <a:lnTo>
                  <a:pt x="48570" y="49600"/>
                </a:lnTo>
                <a:lnTo>
                  <a:pt x="48180" y="49870"/>
                </a:lnTo>
                <a:lnTo>
                  <a:pt x="47080" y="49810"/>
                </a:lnTo>
                <a:lnTo>
                  <a:pt x="46330" y="49950"/>
                </a:lnTo>
                <a:lnTo>
                  <a:pt x="45980" y="50110"/>
                </a:lnTo>
                <a:lnTo>
                  <a:pt x="45460" y="50220"/>
                </a:lnTo>
                <a:lnTo>
                  <a:pt x="45360" y="49540"/>
                </a:lnTo>
                <a:lnTo>
                  <a:pt x="45240" y="49050"/>
                </a:lnTo>
                <a:lnTo>
                  <a:pt x="45390" y="48390"/>
                </a:lnTo>
                <a:lnTo>
                  <a:pt x="45720" y="47980"/>
                </a:lnTo>
                <a:lnTo>
                  <a:pt x="45620" y="47780"/>
                </a:lnTo>
                <a:lnTo>
                  <a:pt x="45570" y="47710"/>
                </a:lnTo>
                <a:lnTo>
                  <a:pt x="45530" y="47650"/>
                </a:lnTo>
                <a:lnTo>
                  <a:pt x="45490" y="47590"/>
                </a:lnTo>
                <a:lnTo>
                  <a:pt x="45420" y="47530"/>
                </a:lnTo>
                <a:lnTo>
                  <a:pt x="45360" y="47500"/>
                </a:lnTo>
                <a:lnTo>
                  <a:pt x="45320" y="47450"/>
                </a:lnTo>
                <a:lnTo>
                  <a:pt x="45290" y="47380"/>
                </a:lnTo>
                <a:lnTo>
                  <a:pt x="45270" y="47260"/>
                </a:lnTo>
                <a:lnTo>
                  <a:pt x="45240" y="47160"/>
                </a:lnTo>
                <a:lnTo>
                  <a:pt x="45170" y="47020"/>
                </a:lnTo>
                <a:lnTo>
                  <a:pt x="45260" y="46860"/>
                </a:lnTo>
                <a:lnTo>
                  <a:pt x="45870" y="46620"/>
                </a:lnTo>
                <a:lnTo>
                  <a:pt x="45070" y="46550"/>
                </a:lnTo>
                <a:lnTo>
                  <a:pt x="44750" y="46690"/>
                </a:lnTo>
                <a:lnTo>
                  <a:pt x="44650" y="46550"/>
                </a:lnTo>
                <a:lnTo>
                  <a:pt x="44560" y="46470"/>
                </a:lnTo>
                <a:lnTo>
                  <a:pt x="44440" y="46420"/>
                </a:lnTo>
                <a:lnTo>
                  <a:pt x="44290" y="46420"/>
                </a:lnTo>
                <a:lnTo>
                  <a:pt x="43800" y="46690"/>
                </a:lnTo>
                <a:lnTo>
                  <a:pt x="43420" y="46760"/>
                </a:lnTo>
                <a:lnTo>
                  <a:pt x="43240" y="46750"/>
                </a:lnTo>
                <a:lnTo>
                  <a:pt x="43150" y="46800"/>
                </a:lnTo>
                <a:lnTo>
                  <a:pt x="43080" y="46860"/>
                </a:lnTo>
                <a:lnTo>
                  <a:pt x="42800" y="47390"/>
                </a:lnTo>
                <a:lnTo>
                  <a:pt x="42020" y="47500"/>
                </a:lnTo>
                <a:lnTo>
                  <a:pt x="41580" y="47710"/>
                </a:lnTo>
                <a:lnTo>
                  <a:pt x="41280" y="48030"/>
                </a:lnTo>
                <a:lnTo>
                  <a:pt x="40880" y="48230"/>
                </a:lnTo>
                <a:lnTo>
                  <a:pt x="39960" y="48500"/>
                </a:lnTo>
                <a:close/>
                <a:moveTo>
                  <a:pt x="42430" y="19400"/>
                </a:moveTo>
                <a:lnTo>
                  <a:pt x="42430" y="19600"/>
                </a:lnTo>
                <a:lnTo>
                  <a:pt x="42840" y="19600"/>
                </a:lnTo>
                <a:lnTo>
                  <a:pt x="42700" y="20040"/>
                </a:lnTo>
                <a:lnTo>
                  <a:pt x="42440" y="20550"/>
                </a:lnTo>
                <a:lnTo>
                  <a:pt x="41890" y="21410"/>
                </a:lnTo>
                <a:lnTo>
                  <a:pt x="40960" y="22180"/>
                </a:lnTo>
                <a:lnTo>
                  <a:pt x="40510" y="23050"/>
                </a:lnTo>
                <a:lnTo>
                  <a:pt x="39840" y="23250"/>
                </a:lnTo>
                <a:lnTo>
                  <a:pt x="39150" y="22960"/>
                </a:lnTo>
                <a:lnTo>
                  <a:pt x="38770" y="22120"/>
                </a:lnTo>
                <a:lnTo>
                  <a:pt x="38890" y="21260"/>
                </a:lnTo>
                <a:lnTo>
                  <a:pt x="39280" y="20280"/>
                </a:lnTo>
                <a:lnTo>
                  <a:pt x="39770" y="19480"/>
                </a:lnTo>
                <a:lnTo>
                  <a:pt x="40710" y="18670"/>
                </a:lnTo>
                <a:lnTo>
                  <a:pt x="41180" y="17680"/>
                </a:lnTo>
                <a:lnTo>
                  <a:pt x="41680" y="16860"/>
                </a:lnTo>
                <a:lnTo>
                  <a:pt x="42300" y="16890"/>
                </a:lnTo>
                <a:lnTo>
                  <a:pt x="42380" y="17090"/>
                </a:lnTo>
                <a:lnTo>
                  <a:pt x="42420" y="17260"/>
                </a:lnTo>
                <a:lnTo>
                  <a:pt x="42410" y="17420"/>
                </a:lnTo>
                <a:lnTo>
                  <a:pt x="42300" y="17570"/>
                </a:lnTo>
                <a:lnTo>
                  <a:pt x="42580" y="18030"/>
                </a:lnTo>
                <a:lnTo>
                  <a:pt x="42780" y="18620"/>
                </a:lnTo>
                <a:lnTo>
                  <a:pt x="42780" y="19140"/>
                </a:lnTo>
                <a:lnTo>
                  <a:pt x="42430" y="1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