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Noord-Brabant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Netherlands • State Map | Fully Editable Vector Shape</a:t>
            </a:r>
          </a:p>
        </p:txBody>
      </p:sp>
      <p:sp>
        <p:nvSpPr>
          <p:cNvPr id="101" name="Noord-Braban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750" y="61270"/>
                </a:moveTo>
                <a:lnTo>
                  <a:pt x="44760" y="61450"/>
                </a:lnTo>
                <a:lnTo>
                  <a:pt x="44800" y="61710"/>
                </a:lnTo>
                <a:lnTo>
                  <a:pt x="45120" y="62050"/>
                </a:lnTo>
                <a:lnTo>
                  <a:pt x="45850" y="62620"/>
                </a:lnTo>
                <a:lnTo>
                  <a:pt x="46340" y="62640"/>
                </a:lnTo>
                <a:lnTo>
                  <a:pt x="46560" y="62570"/>
                </a:lnTo>
                <a:lnTo>
                  <a:pt x="47290" y="63070"/>
                </a:lnTo>
                <a:lnTo>
                  <a:pt x="47290" y="63580"/>
                </a:lnTo>
                <a:lnTo>
                  <a:pt x="47070" y="64110"/>
                </a:lnTo>
                <a:lnTo>
                  <a:pt x="47240" y="64170"/>
                </a:lnTo>
                <a:lnTo>
                  <a:pt x="50870" y="63770"/>
                </a:lnTo>
                <a:lnTo>
                  <a:pt x="51250" y="63570"/>
                </a:lnTo>
                <a:lnTo>
                  <a:pt x="51600" y="63280"/>
                </a:lnTo>
                <a:lnTo>
                  <a:pt x="51860" y="62870"/>
                </a:lnTo>
                <a:lnTo>
                  <a:pt x="51960" y="62330"/>
                </a:lnTo>
                <a:lnTo>
                  <a:pt x="52130" y="61710"/>
                </a:lnTo>
                <a:lnTo>
                  <a:pt x="52520" y="61500"/>
                </a:lnTo>
                <a:lnTo>
                  <a:pt x="53320" y="61550"/>
                </a:lnTo>
                <a:lnTo>
                  <a:pt x="53730" y="61400"/>
                </a:lnTo>
                <a:lnTo>
                  <a:pt x="54120" y="61110"/>
                </a:lnTo>
                <a:lnTo>
                  <a:pt x="54500" y="60960"/>
                </a:lnTo>
                <a:lnTo>
                  <a:pt x="54880" y="61220"/>
                </a:lnTo>
                <a:lnTo>
                  <a:pt x="55170" y="61310"/>
                </a:lnTo>
                <a:lnTo>
                  <a:pt x="56440" y="61120"/>
                </a:lnTo>
                <a:lnTo>
                  <a:pt x="57320" y="61320"/>
                </a:lnTo>
                <a:lnTo>
                  <a:pt x="57440" y="61460"/>
                </a:lnTo>
                <a:lnTo>
                  <a:pt x="57680" y="62070"/>
                </a:lnTo>
                <a:lnTo>
                  <a:pt x="57870" y="62210"/>
                </a:lnTo>
                <a:lnTo>
                  <a:pt x="58260" y="62310"/>
                </a:lnTo>
                <a:lnTo>
                  <a:pt x="59640" y="63280"/>
                </a:lnTo>
                <a:lnTo>
                  <a:pt x="61680" y="63380"/>
                </a:lnTo>
                <a:lnTo>
                  <a:pt x="62080" y="63580"/>
                </a:lnTo>
                <a:lnTo>
                  <a:pt x="62020" y="63960"/>
                </a:lnTo>
                <a:lnTo>
                  <a:pt x="62180" y="64360"/>
                </a:lnTo>
                <a:lnTo>
                  <a:pt x="62500" y="64560"/>
                </a:lnTo>
                <a:lnTo>
                  <a:pt x="63300" y="64640"/>
                </a:lnTo>
                <a:lnTo>
                  <a:pt x="63610" y="64890"/>
                </a:lnTo>
                <a:lnTo>
                  <a:pt x="63870" y="66040"/>
                </a:lnTo>
                <a:lnTo>
                  <a:pt x="64180" y="66390"/>
                </a:lnTo>
                <a:lnTo>
                  <a:pt x="64050" y="66700"/>
                </a:lnTo>
                <a:lnTo>
                  <a:pt x="64150" y="66860"/>
                </a:lnTo>
                <a:lnTo>
                  <a:pt x="64350" y="66980"/>
                </a:lnTo>
                <a:lnTo>
                  <a:pt x="64530" y="67160"/>
                </a:lnTo>
                <a:lnTo>
                  <a:pt x="64920" y="67820"/>
                </a:lnTo>
                <a:lnTo>
                  <a:pt x="64940" y="67940"/>
                </a:lnTo>
                <a:lnTo>
                  <a:pt x="65020" y="68080"/>
                </a:lnTo>
                <a:lnTo>
                  <a:pt x="65270" y="69030"/>
                </a:lnTo>
                <a:lnTo>
                  <a:pt x="65380" y="69290"/>
                </a:lnTo>
                <a:lnTo>
                  <a:pt x="65380" y="69550"/>
                </a:lnTo>
                <a:lnTo>
                  <a:pt x="65070" y="69830"/>
                </a:lnTo>
                <a:lnTo>
                  <a:pt x="64590" y="69490"/>
                </a:lnTo>
                <a:lnTo>
                  <a:pt x="64400" y="69440"/>
                </a:lnTo>
                <a:lnTo>
                  <a:pt x="63420" y="69780"/>
                </a:lnTo>
                <a:lnTo>
                  <a:pt x="62890" y="69870"/>
                </a:lnTo>
                <a:lnTo>
                  <a:pt x="62650" y="69860"/>
                </a:lnTo>
                <a:lnTo>
                  <a:pt x="61900" y="69600"/>
                </a:lnTo>
                <a:lnTo>
                  <a:pt x="61180" y="69530"/>
                </a:lnTo>
                <a:lnTo>
                  <a:pt x="61490" y="71540"/>
                </a:lnTo>
                <a:lnTo>
                  <a:pt x="61940" y="73360"/>
                </a:lnTo>
                <a:lnTo>
                  <a:pt x="62620" y="74300"/>
                </a:lnTo>
                <a:lnTo>
                  <a:pt x="63100" y="75340"/>
                </a:lnTo>
                <a:lnTo>
                  <a:pt x="62380" y="75930"/>
                </a:lnTo>
                <a:lnTo>
                  <a:pt x="61920" y="76310"/>
                </a:lnTo>
                <a:lnTo>
                  <a:pt x="61310" y="76470"/>
                </a:lnTo>
                <a:lnTo>
                  <a:pt x="59900" y="76920"/>
                </a:lnTo>
                <a:lnTo>
                  <a:pt x="57970" y="77510"/>
                </a:lnTo>
                <a:lnTo>
                  <a:pt x="57550" y="78060"/>
                </a:lnTo>
                <a:lnTo>
                  <a:pt x="57410" y="78270"/>
                </a:lnTo>
                <a:lnTo>
                  <a:pt x="57060" y="78900"/>
                </a:lnTo>
                <a:lnTo>
                  <a:pt x="56880" y="79960"/>
                </a:lnTo>
                <a:lnTo>
                  <a:pt x="56770" y="80190"/>
                </a:lnTo>
                <a:lnTo>
                  <a:pt x="56630" y="80340"/>
                </a:lnTo>
                <a:lnTo>
                  <a:pt x="56490" y="80410"/>
                </a:lnTo>
                <a:lnTo>
                  <a:pt x="56320" y="80390"/>
                </a:lnTo>
                <a:lnTo>
                  <a:pt x="55840" y="80540"/>
                </a:lnTo>
                <a:lnTo>
                  <a:pt x="55510" y="80670"/>
                </a:lnTo>
                <a:lnTo>
                  <a:pt x="55500" y="80670"/>
                </a:lnTo>
                <a:lnTo>
                  <a:pt x="55390" y="80570"/>
                </a:lnTo>
                <a:lnTo>
                  <a:pt x="55320" y="79850"/>
                </a:lnTo>
                <a:lnTo>
                  <a:pt x="55180" y="79230"/>
                </a:lnTo>
                <a:lnTo>
                  <a:pt x="54820" y="78750"/>
                </a:lnTo>
                <a:lnTo>
                  <a:pt x="54350" y="78460"/>
                </a:lnTo>
                <a:lnTo>
                  <a:pt x="53920" y="78410"/>
                </a:lnTo>
                <a:lnTo>
                  <a:pt x="53530" y="78600"/>
                </a:lnTo>
                <a:lnTo>
                  <a:pt x="52700" y="79190"/>
                </a:lnTo>
                <a:lnTo>
                  <a:pt x="52280" y="79340"/>
                </a:lnTo>
                <a:lnTo>
                  <a:pt x="49940" y="79240"/>
                </a:lnTo>
                <a:lnTo>
                  <a:pt x="49320" y="79400"/>
                </a:lnTo>
                <a:lnTo>
                  <a:pt x="49190" y="79430"/>
                </a:lnTo>
                <a:lnTo>
                  <a:pt x="48840" y="79340"/>
                </a:lnTo>
                <a:lnTo>
                  <a:pt x="48830" y="78210"/>
                </a:lnTo>
                <a:lnTo>
                  <a:pt x="48480" y="77770"/>
                </a:lnTo>
                <a:lnTo>
                  <a:pt x="48110" y="77730"/>
                </a:lnTo>
                <a:lnTo>
                  <a:pt x="47350" y="77800"/>
                </a:lnTo>
                <a:lnTo>
                  <a:pt x="47000" y="77610"/>
                </a:lnTo>
                <a:lnTo>
                  <a:pt x="46910" y="77400"/>
                </a:lnTo>
                <a:lnTo>
                  <a:pt x="46700" y="76700"/>
                </a:lnTo>
                <a:lnTo>
                  <a:pt x="46600" y="76420"/>
                </a:lnTo>
                <a:lnTo>
                  <a:pt x="45920" y="75660"/>
                </a:lnTo>
                <a:lnTo>
                  <a:pt x="45790" y="75360"/>
                </a:lnTo>
                <a:lnTo>
                  <a:pt x="45860" y="74670"/>
                </a:lnTo>
                <a:lnTo>
                  <a:pt x="46080" y="74160"/>
                </a:lnTo>
                <a:lnTo>
                  <a:pt x="46150" y="73630"/>
                </a:lnTo>
                <a:lnTo>
                  <a:pt x="45760" y="72880"/>
                </a:lnTo>
                <a:lnTo>
                  <a:pt x="45170" y="72490"/>
                </a:lnTo>
                <a:lnTo>
                  <a:pt x="45110" y="72410"/>
                </a:lnTo>
                <a:lnTo>
                  <a:pt x="44810" y="72490"/>
                </a:lnTo>
                <a:lnTo>
                  <a:pt x="44690" y="72680"/>
                </a:lnTo>
                <a:lnTo>
                  <a:pt x="44620" y="72980"/>
                </a:lnTo>
                <a:lnTo>
                  <a:pt x="44480" y="73370"/>
                </a:lnTo>
                <a:lnTo>
                  <a:pt x="44170" y="73880"/>
                </a:lnTo>
                <a:lnTo>
                  <a:pt x="43720" y="74510"/>
                </a:lnTo>
                <a:lnTo>
                  <a:pt x="43210" y="74990"/>
                </a:lnTo>
                <a:lnTo>
                  <a:pt x="42790" y="75110"/>
                </a:lnTo>
                <a:lnTo>
                  <a:pt x="42020" y="74760"/>
                </a:lnTo>
                <a:lnTo>
                  <a:pt x="41650" y="74660"/>
                </a:lnTo>
                <a:lnTo>
                  <a:pt x="40270" y="74610"/>
                </a:lnTo>
                <a:lnTo>
                  <a:pt x="39850" y="74430"/>
                </a:lnTo>
                <a:lnTo>
                  <a:pt x="39960" y="74050"/>
                </a:lnTo>
                <a:lnTo>
                  <a:pt x="40180" y="74010"/>
                </a:lnTo>
                <a:lnTo>
                  <a:pt x="41050" y="74420"/>
                </a:lnTo>
                <a:lnTo>
                  <a:pt x="40900" y="73870"/>
                </a:lnTo>
                <a:lnTo>
                  <a:pt x="40990" y="73380"/>
                </a:lnTo>
                <a:lnTo>
                  <a:pt x="41120" y="72930"/>
                </a:lnTo>
                <a:lnTo>
                  <a:pt x="41070" y="72450"/>
                </a:lnTo>
                <a:lnTo>
                  <a:pt x="40870" y="72180"/>
                </a:lnTo>
                <a:lnTo>
                  <a:pt x="40540" y="71960"/>
                </a:lnTo>
                <a:lnTo>
                  <a:pt x="40170" y="71820"/>
                </a:lnTo>
                <a:lnTo>
                  <a:pt x="39890" y="71790"/>
                </a:lnTo>
                <a:lnTo>
                  <a:pt x="39230" y="72130"/>
                </a:lnTo>
                <a:lnTo>
                  <a:pt x="37700" y="74020"/>
                </a:lnTo>
                <a:lnTo>
                  <a:pt x="37490" y="74170"/>
                </a:lnTo>
                <a:lnTo>
                  <a:pt x="37230" y="74280"/>
                </a:lnTo>
                <a:lnTo>
                  <a:pt x="36920" y="74300"/>
                </a:lnTo>
                <a:lnTo>
                  <a:pt x="36290" y="74140"/>
                </a:lnTo>
                <a:lnTo>
                  <a:pt x="35720" y="74240"/>
                </a:lnTo>
                <a:lnTo>
                  <a:pt x="35450" y="74220"/>
                </a:lnTo>
                <a:lnTo>
                  <a:pt x="35070" y="73940"/>
                </a:lnTo>
                <a:lnTo>
                  <a:pt x="35110" y="73630"/>
                </a:lnTo>
                <a:lnTo>
                  <a:pt x="35280" y="73240"/>
                </a:lnTo>
                <a:lnTo>
                  <a:pt x="35310" y="72700"/>
                </a:lnTo>
                <a:lnTo>
                  <a:pt x="35150" y="72440"/>
                </a:lnTo>
                <a:lnTo>
                  <a:pt x="34900" y="72390"/>
                </a:lnTo>
                <a:lnTo>
                  <a:pt x="34310" y="72490"/>
                </a:lnTo>
                <a:lnTo>
                  <a:pt x="33250" y="72880"/>
                </a:lnTo>
                <a:lnTo>
                  <a:pt x="32210" y="73490"/>
                </a:lnTo>
                <a:lnTo>
                  <a:pt x="32450" y="73750"/>
                </a:lnTo>
                <a:lnTo>
                  <a:pt x="32410" y="73980"/>
                </a:lnTo>
                <a:lnTo>
                  <a:pt x="32280" y="74230"/>
                </a:lnTo>
                <a:lnTo>
                  <a:pt x="32260" y="74550"/>
                </a:lnTo>
                <a:lnTo>
                  <a:pt x="32420" y="74840"/>
                </a:lnTo>
                <a:lnTo>
                  <a:pt x="32860" y="75370"/>
                </a:lnTo>
                <a:lnTo>
                  <a:pt x="32980" y="75680"/>
                </a:lnTo>
                <a:lnTo>
                  <a:pt x="32890" y="76230"/>
                </a:lnTo>
                <a:lnTo>
                  <a:pt x="32510" y="76430"/>
                </a:lnTo>
                <a:lnTo>
                  <a:pt x="31580" y="76370"/>
                </a:lnTo>
                <a:lnTo>
                  <a:pt x="31200" y="76240"/>
                </a:lnTo>
                <a:lnTo>
                  <a:pt x="30480" y="75850"/>
                </a:lnTo>
                <a:lnTo>
                  <a:pt x="30300" y="75840"/>
                </a:lnTo>
                <a:lnTo>
                  <a:pt x="30300" y="75830"/>
                </a:lnTo>
                <a:lnTo>
                  <a:pt x="30280" y="75590"/>
                </a:lnTo>
                <a:lnTo>
                  <a:pt x="30210" y="75390"/>
                </a:lnTo>
                <a:lnTo>
                  <a:pt x="30020" y="75230"/>
                </a:lnTo>
                <a:lnTo>
                  <a:pt x="29940" y="74620"/>
                </a:lnTo>
                <a:lnTo>
                  <a:pt x="29930" y="74250"/>
                </a:lnTo>
                <a:lnTo>
                  <a:pt x="29970" y="74160"/>
                </a:lnTo>
                <a:lnTo>
                  <a:pt x="29990" y="74050"/>
                </a:lnTo>
                <a:lnTo>
                  <a:pt x="30060" y="73920"/>
                </a:lnTo>
                <a:lnTo>
                  <a:pt x="29970" y="73460"/>
                </a:lnTo>
                <a:lnTo>
                  <a:pt x="29960" y="73440"/>
                </a:lnTo>
                <a:lnTo>
                  <a:pt x="30350" y="73340"/>
                </a:lnTo>
                <a:lnTo>
                  <a:pt x="30610" y="72610"/>
                </a:lnTo>
                <a:lnTo>
                  <a:pt x="30450" y="71920"/>
                </a:lnTo>
                <a:lnTo>
                  <a:pt x="30040" y="71410"/>
                </a:lnTo>
                <a:lnTo>
                  <a:pt x="29480" y="71080"/>
                </a:lnTo>
                <a:lnTo>
                  <a:pt x="29300" y="71050"/>
                </a:lnTo>
                <a:lnTo>
                  <a:pt x="29540" y="70420"/>
                </a:lnTo>
                <a:lnTo>
                  <a:pt x="29570" y="70290"/>
                </a:lnTo>
                <a:lnTo>
                  <a:pt x="29570" y="69910"/>
                </a:lnTo>
                <a:lnTo>
                  <a:pt x="29430" y="69500"/>
                </a:lnTo>
                <a:lnTo>
                  <a:pt x="29370" y="69410"/>
                </a:lnTo>
                <a:lnTo>
                  <a:pt x="28840" y="68810"/>
                </a:lnTo>
                <a:lnTo>
                  <a:pt x="28830" y="68780"/>
                </a:lnTo>
                <a:lnTo>
                  <a:pt x="28840" y="68790"/>
                </a:lnTo>
                <a:lnTo>
                  <a:pt x="28750" y="68190"/>
                </a:lnTo>
                <a:lnTo>
                  <a:pt x="28500" y="67950"/>
                </a:lnTo>
                <a:lnTo>
                  <a:pt x="28420" y="67940"/>
                </a:lnTo>
                <a:lnTo>
                  <a:pt x="28640" y="67290"/>
                </a:lnTo>
                <a:lnTo>
                  <a:pt x="28650" y="67270"/>
                </a:lnTo>
                <a:lnTo>
                  <a:pt x="29470" y="67010"/>
                </a:lnTo>
                <a:lnTo>
                  <a:pt x="30290" y="66940"/>
                </a:lnTo>
                <a:lnTo>
                  <a:pt x="31350" y="66660"/>
                </a:lnTo>
                <a:lnTo>
                  <a:pt x="32120" y="66130"/>
                </a:lnTo>
                <a:lnTo>
                  <a:pt x="32720" y="65020"/>
                </a:lnTo>
                <a:lnTo>
                  <a:pt x="34780" y="65440"/>
                </a:lnTo>
                <a:lnTo>
                  <a:pt x="35540" y="65410"/>
                </a:lnTo>
                <a:lnTo>
                  <a:pt x="36230" y="65200"/>
                </a:lnTo>
                <a:lnTo>
                  <a:pt x="37040" y="64810"/>
                </a:lnTo>
                <a:lnTo>
                  <a:pt x="37500" y="64670"/>
                </a:lnTo>
                <a:lnTo>
                  <a:pt x="38130" y="64660"/>
                </a:lnTo>
                <a:lnTo>
                  <a:pt x="39120" y="63460"/>
                </a:lnTo>
                <a:lnTo>
                  <a:pt x="39410" y="62900"/>
                </a:lnTo>
                <a:lnTo>
                  <a:pt x="39840" y="62430"/>
                </a:lnTo>
                <a:lnTo>
                  <a:pt x="40410" y="61990"/>
                </a:lnTo>
                <a:lnTo>
                  <a:pt x="41500" y="61980"/>
                </a:lnTo>
                <a:lnTo>
                  <a:pt x="41990" y="61820"/>
                </a:lnTo>
                <a:lnTo>
                  <a:pt x="42760" y="61120"/>
                </a:lnTo>
                <a:lnTo>
                  <a:pt x="43270" y="61110"/>
                </a:lnTo>
                <a:lnTo>
                  <a:pt x="44280" y="61320"/>
                </a:lnTo>
                <a:lnTo>
                  <a:pt x="44750" y="61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