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Limburg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Limbu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30" y="63800"/>
                </a:moveTo>
                <a:lnTo>
                  <a:pt x="63220" y="63920"/>
                </a:lnTo>
                <a:lnTo>
                  <a:pt x="63200" y="64260"/>
                </a:lnTo>
                <a:lnTo>
                  <a:pt x="63400" y="64340"/>
                </a:lnTo>
                <a:lnTo>
                  <a:pt x="63970" y="64330"/>
                </a:lnTo>
                <a:lnTo>
                  <a:pt x="64200" y="64440"/>
                </a:lnTo>
                <a:lnTo>
                  <a:pt x="64640" y="64780"/>
                </a:lnTo>
                <a:lnTo>
                  <a:pt x="64840" y="64980"/>
                </a:lnTo>
                <a:lnTo>
                  <a:pt x="64570" y="65890"/>
                </a:lnTo>
                <a:lnTo>
                  <a:pt x="65030" y="66470"/>
                </a:lnTo>
                <a:lnTo>
                  <a:pt x="66370" y="67060"/>
                </a:lnTo>
                <a:lnTo>
                  <a:pt x="66140" y="67780"/>
                </a:lnTo>
                <a:lnTo>
                  <a:pt x="66030" y="68230"/>
                </a:lnTo>
                <a:lnTo>
                  <a:pt x="66120" y="68620"/>
                </a:lnTo>
                <a:lnTo>
                  <a:pt x="67440" y="70450"/>
                </a:lnTo>
                <a:lnTo>
                  <a:pt x="68240" y="71370"/>
                </a:lnTo>
                <a:lnTo>
                  <a:pt x="68380" y="72420"/>
                </a:lnTo>
                <a:lnTo>
                  <a:pt x="68480" y="73000"/>
                </a:lnTo>
                <a:lnTo>
                  <a:pt x="68400" y="73630"/>
                </a:lnTo>
                <a:lnTo>
                  <a:pt x="68250" y="74300"/>
                </a:lnTo>
                <a:lnTo>
                  <a:pt x="68230" y="74890"/>
                </a:lnTo>
                <a:lnTo>
                  <a:pt x="68530" y="75250"/>
                </a:lnTo>
                <a:lnTo>
                  <a:pt x="68410" y="75530"/>
                </a:lnTo>
                <a:lnTo>
                  <a:pt x="68350" y="76220"/>
                </a:lnTo>
                <a:lnTo>
                  <a:pt x="68240" y="76620"/>
                </a:lnTo>
                <a:lnTo>
                  <a:pt x="68050" y="76900"/>
                </a:lnTo>
                <a:lnTo>
                  <a:pt x="67540" y="77250"/>
                </a:lnTo>
                <a:lnTo>
                  <a:pt x="67330" y="77450"/>
                </a:lnTo>
                <a:lnTo>
                  <a:pt x="66320" y="79340"/>
                </a:lnTo>
                <a:lnTo>
                  <a:pt x="65900" y="79850"/>
                </a:lnTo>
                <a:lnTo>
                  <a:pt x="65700" y="80200"/>
                </a:lnTo>
                <a:lnTo>
                  <a:pt x="65530" y="80830"/>
                </a:lnTo>
                <a:lnTo>
                  <a:pt x="65470" y="81540"/>
                </a:lnTo>
                <a:lnTo>
                  <a:pt x="65610" y="82120"/>
                </a:lnTo>
                <a:lnTo>
                  <a:pt x="66080" y="82380"/>
                </a:lnTo>
                <a:lnTo>
                  <a:pt x="67060" y="81700"/>
                </a:lnTo>
                <a:lnTo>
                  <a:pt x="67520" y="81860"/>
                </a:lnTo>
                <a:lnTo>
                  <a:pt x="67360" y="81950"/>
                </a:lnTo>
                <a:lnTo>
                  <a:pt x="66910" y="82320"/>
                </a:lnTo>
                <a:lnTo>
                  <a:pt x="67320" y="82710"/>
                </a:lnTo>
                <a:lnTo>
                  <a:pt x="67030" y="83100"/>
                </a:lnTo>
                <a:lnTo>
                  <a:pt x="65900" y="83720"/>
                </a:lnTo>
                <a:lnTo>
                  <a:pt x="64060" y="85160"/>
                </a:lnTo>
                <a:lnTo>
                  <a:pt x="63800" y="85470"/>
                </a:lnTo>
                <a:lnTo>
                  <a:pt x="63420" y="86270"/>
                </a:lnTo>
                <a:lnTo>
                  <a:pt x="63170" y="86540"/>
                </a:lnTo>
                <a:lnTo>
                  <a:pt x="62810" y="86580"/>
                </a:lnTo>
                <a:lnTo>
                  <a:pt x="62540" y="86340"/>
                </a:lnTo>
                <a:lnTo>
                  <a:pt x="62310" y="86030"/>
                </a:lnTo>
                <a:lnTo>
                  <a:pt x="62030" y="85880"/>
                </a:lnTo>
                <a:lnTo>
                  <a:pt x="61480" y="86170"/>
                </a:lnTo>
                <a:lnTo>
                  <a:pt x="61590" y="86910"/>
                </a:lnTo>
                <a:lnTo>
                  <a:pt x="61890" y="87820"/>
                </a:lnTo>
                <a:lnTo>
                  <a:pt x="61920" y="88610"/>
                </a:lnTo>
                <a:lnTo>
                  <a:pt x="62190" y="88550"/>
                </a:lnTo>
                <a:lnTo>
                  <a:pt x="62700" y="88300"/>
                </a:lnTo>
                <a:lnTo>
                  <a:pt x="62970" y="88220"/>
                </a:lnTo>
                <a:lnTo>
                  <a:pt x="63240" y="88260"/>
                </a:lnTo>
                <a:lnTo>
                  <a:pt x="63760" y="88430"/>
                </a:lnTo>
                <a:lnTo>
                  <a:pt x="64480" y="88350"/>
                </a:lnTo>
                <a:lnTo>
                  <a:pt x="64520" y="88510"/>
                </a:lnTo>
                <a:lnTo>
                  <a:pt x="64400" y="88780"/>
                </a:lnTo>
                <a:lnTo>
                  <a:pt x="64320" y="89040"/>
                </a:lnTo>
                <a:lnTo>
                  <a:pt x="64350" y="89490"/>
                </a:lnTo>
                <a:lnTo>
                  <a:pt x="64400" y="89740"/>
                </a:lnTo>
                <a:lnTo>
                  <a:pt x="64550" y="89910"/>
                </a:lnTo>
                <a:lnTo>
                  <a:pt x="65020" y="90200"/>
                </a:lnTo>
                <a:lnTo>
                  <a:pt x="65670" y="90430"/>
                </a:lnTo>
                <a:lnTo>
                  <a:pt x="65630" y="90560"/>
                </a:lnTo>
                <a:lnTo>
                  <a:pt x="65520" y="90730"/>
                </a:lnTo>
                <a:lnTo>
                  <a:pt x="65490" y="90940"/>
                </a:lnTo>
                <a:lnTo>
                  <a:pt x="65650" y="91580"/>
                </a:lnTo>
                <a:lnTo>
                  <a:pt x="65650" y="91830"/>
                </a:lnTo>
                <a:lnTo>
                  <a:pt x="65530" y="92160"/>
                </a:lnTo>
                <a:lnTo>
                  <a:pt x="65310" y="92420"/>
                </a:lnTo>
                <a:lnTo>
                  <a:pt x="64860" y="92380"/>
                </a:lnTo>
                <a:lnTo>
                  <a:pt x="64590" y="92540"/>
                </a:lnTo>
                <a:lnTo>
                  <a:pt x="64410" y="92850"/>
                </a:lnTo>
                <a:lnTo>
                  <a:pt x="64430" y="93120"/>
                </a:lnTo>
                <a:lnTo>
                  <a:pt x="64470" y="93410"/>
                </a:lnTo>
                <a:lnTo>
                  <a:pt x="64370" y="93790"/>
                </a:lnTo>
                <a:lnTo>
                  <a:pt x="64080" y="94050"/>
                </a:lnTo>
                <a:lnTo>
                  <a:pt x="63780" y="93980"/>
                </a:lnTo>
                <a:lnTo>
                  <a:pt x="63870" y="94380"/>
                </a:lnTo>
                <a:lnTo>
                  <a:pt x="64020" y="94640"/>
                </a:lnTo>
                <a:lnTo>
                  <a:pt x="64220" y="94780"/>
                </a:lnTo>
                <a:lnTo>
                  <a:pt x="64340" y="94970"/>
                </a:lnTo>
                <a:lnTo>
                  <a:pt x="64300" y="95380"/>
                </a:lnTo>
                <a:lnTo>
                  <a:pt x="63900" y="95450"/>
                </a:lnTo>
                <a:lnTo>
                  <a:pt x="62460" y="95410"/>
                </a:lnTo>
                <a:lnTo>
                  <a:pt x="62250" y="95340"/>
                </a:lnTo>
                <a:lnTo>
                  <a:pt x="62020" y="95270"/>
                </a:lnTo>
                <a:lnTo>
                  <a:pt x="60300" y="95310"/>
                </a:lnTo>
                <a:lnTo>
                  <a:pt x="60100" y="95170"/>
                </a:lnTo>
                <a:lnTo>
                  <a:pt x="59690" y="94720"/>
                </a:lnTo>
                <a:lnTo>
                  <a:pt x="59490" y="94640"/>
                </a:lnTo>
                <a:lnTo>
                  <a:pt x="59320" y="94780"/>
                </a:lnTo>
                <a:lnTo>
                  <a:pt x="59100" y="95100"/>
                </a:lnTo>
                <a:lnTo>
                  <a:pt x="59000" y="95250"/>
                </a:lnTo>
                <a:lnTo>
                  <a:pt x="58800" y="95290"/>
                </a:lnTo>
                <a:lnTo>
                  <a:pt x="58580" y="95250"/>
                </a:lnTo>
                <a:lnTo>
                  <a:pt x="58220" y="95040"/>
                </a:lnTo>
                <a:lnTo>
                  <a:pt x="58430" y="94320"/>
                </a:lnTo>
                <a:lnTo>
                  <a:pt x="58460" y="93950"/>
                </a:lnTo>
                <a:lnTo>
                  <a:pt x="58150" y="93860"/>
                </a:lnTo>
                <a:lnTo>
                  <a:pt x="57720" y="93650"/>
                </a:lnTo>
                <a:lnTo>
                  <a:pt x="57610" y="93570"/>
                </a:lnTo>
                <a:lnTo>
                  <a:pt x="57280" y="93340"/>
                </a:lnTo>
                <a:lnTo>
                  <a:pt x="56950" y="92860"/>
                </a:lnTo>
                <a:lnTo>
                  <a:pt x="56910" y="92160"/>
                </a:lnTo>
                <a:lnTo>
                  <a:pt x="58340" y="90550"/>
                </a:lnTo>
                <a:lnTo>
                  <a:pt x="58570" y="90460"/>
                </a:lnTo>
                <a:lnTo>
                  <a:pt x="58800" y="90380"/>
                </a:lnTo>
                <a:lnTo>
                  <a:pt x="58900" y="90300"/>
                </a:lnTo>
                <a:lnTo>
                  <a:pt x="59150" y="89910"/>
                </a:lnTo>
                <a:lnTo>
                  <a:pt x="59490" y="89180"/>
                </a:lnTo>
                <a:lnTo>
                  <a:pt x="59720" y="88800"/>
                </a:lnTo>
                <a:lnTo>
                  <a:pt x="59530" y="88680"/>
                </a:lnTo>
                <a:lnTo>
                  <a:pt x="59340" y="88680"/>
                </a:lnTo>
                <a:lnTo>
                  <a:pt x="58900" y="88800"/>
                </a:lnTo>
                <a:lnTo>
                  <a:pt x="59680" y="87540"/>
                </a:lnTo>
                <a:lnTo>
                  <a:pt x="59990" y="86780"/>
                </a:lnTo>
                <a:lnTo>
                  <a:pt x="59720" y="86410"/>
                </a:lnTo>
                <a:lnTo>
                  <a:pt x="59770" y="85990"/>
                </a:lnTo>
                <a:lnTo>
                  <a:pt x="59870" y="85690"/>
                </a:lnTo>
                <a:lnTo>
                  <a:pt x="60030" y="85580"/>
                </a:lnTo>
                <a:lnTo>
                  <a:pt x="60260" y="85780"/>
                </a:lnTo>
                <a:lnTo>
                  <a:pt x="60410" y="85580"/>
                </a:lnTo>
                <a:lnTo>
                  <a:pt x="60520" y="85350"/>
                </a:lnTo>
                <a:lnTo>
                  <a:pt x="60670" y="84920"/>
                </a:lnTo>
                <a:lnTo>
                  <a:pt x="60610" y="84790"/>
                </a:lnTo>
                <a:lnTo>
                  <a:pt x="60580" y="84700"/>
                </a:lnTo>
                <a:lnTo>
                  <a:pt x="60530" y="84470"/>
                </a:lnTo>
                <a:lnTo>
                  <a:pt x="60750" y="84490"/>
                </a:lnTo>
                <a:lnTo>
                  <a:pt x="60960" y="84460"/>
                </a:lnTo>
                <a:lnTo>
                  <a:pt x="61160" y="84380"/>
                </a:lnTo>
                <a:lnTo>
                  <a:pt x="61350" y="84260"/>
                </a:lnTo>
                <a:lnTo>
                  <a:pt x="60900" y="83770"/>
                </a:lnTo>
                <a:lnTo>
                  <a:pt x="60960" y="83410"/>
                </a:lnTo>
                <a:lnTo>
                  <a:pt x="61240" y="83130"/>
                </a:lnTo>
                <a:lnTo>
                  <a:pt x="61190" y="82980"/>
                </a:lnTo>
                <a:lnTo>
                  <a:pt x="61010" y="82580"/>
                </a:lnTo>
                <a:lnTo>
                  <a:pt x="60670" y="82550"/>
                </a:lnTo>
                <a:lnTo>
                  <a:pt x="60070" y="82710"/>
                </a:lnTo>
                <a:lnTo>
                  <a:pt x="59800" y="82480"/>
                </a:lnTo>
                <a:lnTo>
                  <a:pt x="59390" y="81910"/>
                </a:lnTo>
                <a:lnTo>
                  <a:pt x="59060" y="81710"/>
                </a:lnTo>
                <a:lnTo>
                  <a:pt x="58810" y="81690"/>
                </a:lnTo>
                <a:lnTo>
                  <a:pt x="57980" y="81860"/>
                </a:lnTo>
                <a:lnTo>
                  <a:pt x="57640" y="81860"/>
                </a:lnTo>
                <a:lnTo>
                  <a:pt x="57420" y="81710"/>
                </a:lnTo>
                <a:lnTo>
                  <a:pt x="57230" y="81490"/>
                </a:lnTo>
                <a:lnTo>
                  <a:pt x="56960" y="81300"/>
                </a:lnTo>
                <a:lnTo>
                  <a:pt x="55840" y="80960"/>
                </a:lnTo>
                <a:lnTo>
                  <a:pt x="55500" y="80670"/>
                </a:lnTo>
                <a:lnTo>
                  <a:pt x="55510" y="80670"/>
                </a:lnTo>
                <a:lnTo>
                  <a:pt x="55840" y="80540"/>
                </a:lnTo>
                <a:lnTo>
                  <a:pt x="56320" y="80390"/>
                </a:lnTo>
                <a:lnTo>
                  <a:pt x="56490" y="80410"/>
                </a:lnTo>
                <a:lnTo>
                  <a:pt x="56630" y="80340"/>
                </a:lnTo>
                <a:lnTo>
                  <a:pt x="56770" y="80190"/>
                </a:lnTo>
                <a:lnTo>
                  <a:pt x="56880" y="79960"/>
                </a:lnTo>
                <a:lnTo>
                  <a:pt x="57060" y="78900"/>
                </a:lnTo>
                <a:lnTo>
                  <a:pt x="57410" y="78270"/>
                </a:lnTo>
                <a:lnTo>
                  <a:pt x="57550" y="78060"/>
                </a:lnTo>
                <a:lnTo>
                  <a:pt x="57970" y="77510"/>
                </a:lnTo>
                <a:lnTo>
                  <a:pt x="59900" y="76920"/>
                </a:lnTo>
                <a:lnTo>
                  <a:pt x="61310" y="76470"/>
                </a:lnTo>
                <a:lnTo>
                  <a:pt x="61920" y="76310"/>
                </a:lnTo>
                <a:lnTo>
                  <a:pt x="62380" y="75930"/>
                </a:lnTo>
                <a:lnTo>
                  <a:pt x="63100" y="75340"/>
                </a:lnTo>
                <a:lnTo>
                  <a:pt x="62620" y="74300"/>
                </a:lnTo>
                <a:lnTo>
                  <a:pt x="61940" y="73360"/>
                </a:lnTo>
                <a:lnTo>
                  <a:pt x="61490" y="71540"/>
                </a:lnTo>
                <a:lnTo>
                  <a:pt x="61180" y="69530"/>
                </a:lnTo>
                <a:lnTo>
                  <a:pt x="61900" y="69600"/>
                </a:lnTo>
                <a:lnTo>
                  <a:pt x="62650" y="69860"/>
                </a:lnTo>
                <a:lnTo>
                  <a:pt x="62890" y="69870"/>
                </a:lnTo>
                <a:lnTo>
                  <a:pt x="63420" y="69780"/>
                </a:lnTo>
                <a:lnTo>
                  <a:pt x="64400" y="69440"/>
                </a:lnTo>
                <a:lnTo>
                  <a:pt x="64590" y="69490"/>
                </a:lnTo>
                <a:lnTo>
                  <a:pt x="65070" y="69830"/>
                </a:lnTo>
                <a:lnTo>
                  <a:pt x="65380" y="69550"/>
                </a:lnTo>
                <a:lnTo>
                  <a:pt x="65380" y="69290"/>
                </a:lnTo>
                <a:lnTo>
                  <a:pt x="65270" y="69030"/>
                </a:lnTo>
                <a:lnTo>
                  <a:pt x="65020" y="68080"/>
                </a:lnTo>
                <a:lnTo>
                  <a:pt x="64940" y="67940"/>
                </a:lnTo>
                <a:lnTo>
                  <a:pt x="64920" y="67820"/>
                </a:lnTo>
                <a:lnTo>
                  <a:pt x="64530" y="67160"/>
                </a:lnTo>
                <a:lnTo>
                  <a:pt x="64350" y="66980"/>
                </a:lnTo>
                <a:lnTo>
                  <a:pt x="64150" y="66860"/>
                </a:lnTo>
                <a:lnTo>
                  <a:pt x="64050" y="66700"/>
                </a:lnTo>
                <a:lnTo>
                  <a:pt x="64180" y="66390"/>
                </a:lnTo>
                <a:lnTo>
                  <a:pt x="63870" y="66040"/>
                </a:lnTo>
                <a:lnTo>
                  <a:pt x="63610" y="64890"/>
                </a:lnTo>
                <a:lnTo>
                  <a:pt x="63300" y="64640"/>
                </a:lnTo>
                <a:lnTo>
                  <a:pt x="62500" y="64560"/>
                </a:lnTo>
                <a:lnTo>
                  <a:pt x="62180" y="64360"/>
                </a:lnTo>
                <a:lnTo>
                  <a:pt x="62020" y="63960"/>
                </a:lnTo>
                <a:lnTo>
                  <a:pt x="62080" y="63580"/>
                </a:lnTo>
                <a:lnTo>
                  <a:pt x="61680" y="63380"/>
                </a:lnTo>
                <a:lnTo>
                  <a:pt x="61690" y="62950"/>
                </a:lnTo>
                <a:lnTo>
                  <a:pt x="61870" y="62830"/>
                </a:lnTo>
                <a:lnTo>
                  <a:pt x="62060" y="62790"/>
                </a:lnTo>
                <a:lnTo>
                  <a:pt x="62160" y="62790"/>
                </a:lnTo>
                <a:lnTo>
                  <a:pt x="62220" y="62810"/>
                </a:lnTo>
                <a:lnTo>
                  <a:pt x="62310" y="62930"/>
                </a:lnTo>
                <a:lnTo>
                  <a:pt x="62660" y="63420"/>
                </a:lnTo>
                <a:lnTo>
                  <a:pt x="62730" y="63490"/>
                </a:lnTo>
                <a:lnTo>
                  <a:pt x="63240" y="63830"/>
                </a:lnTo>
                <a:lnTo>
                  <a:pt x="63300" y="63810"/>
                </a:lnTo>
                <a:lnTo>
                  <a:pt x="63330" y="6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