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Groningen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Groning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670" y="28280"/>
                </a:moveTo>
                <a:lnTo>
                  <a:pt x="85660" y="28270"/>
                </a:lnTo>
                <a:lnTo>
                  <a:pt x="85550" y="28080"/>
                </a:lnTo>
                <a:lnTo>
                  <a:pt x="85190" y="27630"/>
                </a:lnTo>
                <a:lnTo>
                  <a:pt x="84990" y="27470"/>
                </a:lnTo>
                <a:lnTo>
                  <a:pt x="84590" y="27330"/>
                </a:lnTo>
                <a:lnTo>
                  <a:pt x="85010" y="26230"/>
                </a:lnTo>
                <a:lnTo>
                  <a:pt x="85020" y="26100"/>
                </a:lnTo>
                <a:lnTo>
                  <a:pt x="85000" y="25950"/>
                </a:lnTo>
                <a:lnTo>
                  <a:pt x="84860" y="25920"/>
                </a:lnTo>
                <a:lnTo>
                  <a:pt x="83890" y="24700"/>
                </a:lnTo>
                <a:lnTo>
                  <a:pt x="82960" y="23440"/>
                </a:lnTo>
                <a:lnTo>
                  <a:pt x="82190" y="22630"/>
                </a:lnTo>
                <a:lnTo>
                  <a:pt x="81500" y="21900"/>
                </a:lnTo>
                <a:lnTo>
                  <a:pt x="81130" y="21540"/>
                </a:lnTo>
                <a:lnTo>
                  <a:pt x="80660" y="21080"/>
                </a:lnTo>
                <a:lnTo>
                  <a:pt x="79790" y="20120"/>
                </a:lnTo>
                <a:lnTo>
                  <a:pt x="79090" y="19370"/>
                </a:lnTo>
                <a:lnTo>
                  <a:pt x="78980" y="19290"/>
                </a:lnTo>
                <a:lnTo>
                  <a:pt x="78790" y="19180"/>
                </a:lnTo>
                <a:lnTo>
                  <a:pt x="78260" y="19130"/>
                </a:lnTo>
                <a:lnTo>
                  <a:pt x="77040" y="19540"/>
                </a:lnTo>
                <a:lnTo>
                  <a:pt x="76930" y="19580"/>
                </a:lnTo>
                <a:lnTo>
                  <a:pt x="76890" y="19510"/>
                </a:lnTo>
                <a:lnTo>
                  <a:pt x="76860" y="19460"/>
                </a:lnTo>
                <a:lnTo>
                  <a:pt x="76640" y="18950"/>
                </a:lnTo>
                <a:lnTo>
                  <a:pt x="75970" y="18040"/>
                </a:lnTo>
                <a:lnTo>
                  <a:pt x="75760" y="17870"/>
                </a:lnTo>
                <a:lnTo>
                  <a:pt x="75650" y="17830"/>
                </a:lnTo>
                <a:lnTo>
                  <a:pt x="75590" y="17780"/>
                </a:lnTo>
                <a:lnTo>
                  <a:pt x="75270" y="17210"/>
                </a:lnTo>
                <a:lnTo>
                  <a:pt x="74930" y="16740"/>
                </a:lnTo>
                <a:lnTo>
                  <a:pt x="74710" y="16770"/>
                </a:lnTo>
                <a:lnTo>
                  <a:pt x="74350" y="16620"/>
                </a:lnTo>
                <a:lnTo>
                  <a:pt x="73690" y="16300"/>
                </a:lnTo>
                <a:lnTo>
                  <a:pt x="72970" y="16960"/>
                </a:lnTo>
                <a:lnTo>
                  <a:pt x="72610" y="17190"/>
                </a:lnTo>
                <a:lnTo>
                  <a:pt x="72350" y="17460"/>
                </a:lnTo>
                <a:lnTo>
                  <a:pt x="72050" y="17840"/>
                </a:lnTo>
                <a:lnTo>
                  <a:pt x="71920" y="18160"/>
                </a:lnTo>
                <a:lnTo>
                  <a:pt x="71900" y="18240"/>
                </a:lnTo>
                <a:lnTo>
                  <a:pt x="71840" y="18410"/>
                </a:lnTo>
                <a:lnTo>
                  <a:pt x="71590" y="18940"/>
                </a:lnTo>
                <a:lnTo>
                  <a:pt x="71510" y="19150"/>
                </a:lnTo>
                <a:lnTo>
                  <a:pt x="71430" y="19480"/>
                </a:lnTo>
                <a:lnTo>
                  <a:pt x="71110" y="20060"/>
                </a:lnTo>
                <a:lnTo>
                  <a:pt x="70950" y="20160"/>
                </a:lnTo>
                <a:lnTo>
                  <a:pt x="70540" y="20020"/>
                </a:lnTo>
                <a:lnTo>
                  <a:pt x="70370" y="19930"/>
                </a:lnTo>
                <a:lnTo>
                  <a:pt x="69660" y="19460"/>
                </a:lnTo>
                <a:lnTo>
                  <a:pt x="69310" y="19330"/>
                </a:lnTo>
                <a:lnTo>
                  <a:pt x="68470" y="19250"/>
                </a:lnTo>
                <a:lnTo>
                  <a:pt x="68300" y="19200"/>
                </a:lnTo>
                <a:lnTo>
                  <a:pt x="68030" y="18960"/>
                </a:lnTo>
                <a:lnTo>
                  <a:pt x="67850" y="18720"/>
                </a:lnTo>
                <a:lnTo>
                  <a:pt x="67760" y="18010"/>
                </a:lnTo>
                <a:lnTo>
                  <a:pt x="67890" y="17300"/>
                </a:lnTo>
                <a:lnTo>
                  <a:pt x="68100" y="16890"/>
                </a:lnTo>
                <a:lnTo>
                  <a:pt x="68830" y="15910"/>
                </a:lnTo>
                <a:lnTo>
                  <a:pt x="68890" y="15770"/>
                </a:lnTo>
                <a:lnTo>
                  <a:pt x="68880" y="15680"/>
                </a:lnTo>
                <a:lnTo>
                  <a:pt x="68860" y="15590"/>
                </a:lnTo>
                <a:lnTo>
                  <a:pt x="68820" y="15490"/>
                </a:lnTo>
                <a:lnTo>
                  <a:pt x="68780" y="15400"/>
                </a:lnTo>
                <a:lnTo>
                  <a:pt x="68770" y="15270"/>
                </a:lnTo>
                <a:lnTo>
                  <a:pt x="68730" y="15110"/>
                </a:lnTo>
                <a:lnTo>
                  <a:pt x="68970" y="14620"/>
                </a:lnTo>
                <a:lnTo>
                  <a:pt x="69270" y="14110"/>
                </a:lnTo>
                <a:lnTo>
                  <a:pt x="69370" y="13680"/>
                </a:lnTo>
                <a:lnTo>
                  <a:pt x="69440" y="13530"/>
                </a:lnTo>
                <a:lnTo>
                  <a:pt x="69710" y="13220"/>
                </a:lnTo>
                <a:lnTo>
                  <a:pt x="70040" y="12910"/>
                </a:lnTo>
                <a:lnTo>
                  <a:pt x="70100" y="12840"/>
                </a:lnTo>
                <a:lnTo>
                  <a:pt x="70100" y="12810"/>
                </a:lnTo>
                <a:lnTo>
                  <a:pt x="69970" y="12760"/>
                </a:lnTo>
                <a:lnTo>
                  <a:pt x="69910" y="12730"/>
                </a:lnTo>
                <a:lnTo>
                  <a:pt x="69880" y="12690"/>
                </a:lnTo>
                <a:lnTo>
                  <a:pt x="69890" y="12360"/>
                </a:lnTo>
                <a:lnTo>
                  <a:pt x="69940" y="11950"/>
                </a:lnTo>
                <a:lnTo>
                  <a:pt x="69900" y="11760"/>
                </a:lnTo>
                <a:lnTo>
                  <a:pt x="69830" y="11650"/>
                </a:lnTo>
                <a:lnTo>
                  <a:pt x="69470" y="11530"/>
                </a:lnTo>
                <a:lnTo>
                  <a:pt x="69400" y="11540"/>
                </a:lnTo>
                <a:lnTo>
                  <a:pt x="69350" y="11560"/>
                </a:lnTo>
                <a:lnTo>
                  <a:pt x="69230" y="11630"/>
                </a:lnTo>
                <a:lnTo>
                  <a:pt x="69160" y="11660"/>
                </a:lnTo>
                <a:lnTo>
                  <a:pt x="69100" y="11670"/>
                </a:lnTo>
                <a:lnTo>
                  <a:pt x="69050" y="11650"/>
                </a:lnTo>
                <a:lnTo>
                  <a:pt x="68980" y="11610"/>
                </a:lnTo>
                <a:lnTo>
                  <a:pt x="68900" y="11520"/>
                </a:lnTo>
                <a:lnTo>
                  <a:pt x="68780" y="11350"/>
                </a:lnTo>
                <a:lnTo>
                  <a:pt x="68700" y="11280"/>
                </a:lnTo>
                <a:lnTo>
                  <a:pt x="68630" y="11230"/>
                </a:lnTo>
                <a:lnTo>
                  <a:pt x="68260" y="11130"/>
                </a:lnTo>
                <a:lnTo>
                  <a:pt x="67970" y="11000"/>
                </a:lnTo>
                <a:lnTo>
                  <a:pt x="67780" y="10280"/>
                </a:lnTo>
                <a:lnTo>
                  <a:pt x="67880" y="9880"/>
                </a:lnTo>
                <a:lnTo>
                  <a:pt x="68090" y="9450"/>
                </a:lnTo>
                <a:lnTo>
                  <a:pt x="69840" y="9390"/>
                </a:lnTo>
                <a:lnTo>
                  <a:pt x="70040" y="9460"/>
                </a:lnTo>
                <a:lnTo>
                  <a:pt x="70390" y="9780"/>
                </a:lnTo>
                <a:lnTo>
                  <a:pt x="70580" y="9850"/>
                </a:lnTo>
                <a:lnTo>
                  <a:pt x="70750" y="9790"/>
                </a:lnTo>
                <a:lnTo>
                  <a:pt x="71260" y="9390"/>
                </a:lnTo>
                <a:lnTo>
                  <a:pt x="74210" y="8530"/>
                </a:lnTo>
                <a:lnTo>
                  <a:pt x="78890" y="7800"/>
                </a:lnTo>
                <a:lnTo>
                  <a:pt x="80850" y="8130"/>
                </a:lnTo>
                <a:lnTo>
                  <a:pt x="81260" y="8320"/>
                </a:lnTo>
                <a:lnTo>
                  <a:pt x="81600" y="8670"/>
                </a:lnTo>
                <a:lnTo>
                  <a:pt x="82270" y="11420"/>
                </a:lnTo>
                <a:lnTo>
                  <a:pt x="82370" y="11460"/>
                </a:lnTo>
                <a:lnTo>
                  <a:pt x="82850" y="11810"/>
                </a:lnTo>
                <a:lnTo>
                  <a:pt x="82890" y="11890"/>
                </a:lnTo>
                <a:lnTo>
                  <a:pt x="82980" y="11960"/>
                </a:lnTo>
                <a:lnTo>
                  <a:pt x="83080" y="12120"/>
                </a:lnTo>
                <a:lnTo>
                  <a:pt x="83220" y="12270"/>
                </a:lnTo>
                <a:lnTo>
                  <a:pt x="83850" y="12480"/>
                </a:lnTo>
                <a:lnTo>
                  <a:pt x="84640" y="12930"/>
                </a:lnTo>
                <a:lnTo>
                  <a:pt x="84990" y="12820"/>
                </a:lnTo>
                <a:lnTo>
                  <a:pt x="85160" y="13010"/>
                </a:lnTo>
                <a:lnTo>
                  <a:pt x="85400" y="13070"/>
                </a:lnTo>
                <a:lnTo>
                  <a:pt x="85630" y="13010"/>
                </a:lnTo>
                <a:lnTo>
                  <a:pt x="85800" y="12820"/>
                </a:lnTo>
                <a:lnTo>
                  <a:pt x="85940" y="12820"/>
                </a:lnTo>
                <a:lnTo>
                  <a:pt x="85940" y="13050"/>
                </a:lnTo>
                <a:lnTo>
                  <a:pt x="85780" y="13180"/>
                </a:lnTo>
                <a:lnTo>
                  <a:pt x="85700" y="13280"/>
                </a:lnTo>
                <a:lnTo>
                  <a:pt x="85700" y="13430"/>
                </a:lnTo>
                <a:lnTo>
                  <a:pt x="85800" y="13700"/>
                </a:lnTo>
                <a:lnTo>
                  <a:pt x="85840" y="14240"/>
                </a:lnTo>
                <a:lnTo>
                  <a:pt x="86440" y="14590"/>
                </a:lnTo>
                <a:lnTo>
                  <a:pt x="87880" y="14960"/>
                </a:lnTo>
                <a:lnTo>
                  <a:pt x="88100" y="14960"/>
                </a:lnTo>
                <a:lnTo>
                  <a:pt x="88160" y="15900"/>
                </a:lnTo>
                <a:lnTo>
                  <a:pt x="88180" y="16430"/>
                </a:lnTo>
                <a:lnTo>
                  <a:pt x="88120" y="16950"/>
                </a:lnTo>
                <a:lnTo>
                  <a:pt x="87980" y="17520"/>
                </a:lnTo>
                <a:lnTo>
                  <a:pt x="87700" y="18250"/>
                </a:lnTo>
                <a:lnTo>
                  <a:pt x="87650" y="18520"/>
                </a:lnTo>
                <a:lnTo>
                  <a:pt x="87670" y="18910"/>
                </a:lnTo>
                <a:lnTo>
                  <a:pt x="87740" y="19120"/>
                </a:lnTo>
                <a:lnTo>
                  <a:pt x="87840" y="19290"/>
                </a:lnTo>
                <a:lnTo>
                  <a:pt x="87910" y="19580"/>
                </a:lnTo>
                <a:lnTo>
                  <a:pt x="88100" y="21950"/>
                </a:lnTo>
                <a:lnTo>
                  <a:pt x="88070" y="23130"/>
                </a:lnTo>
                <a:lnTo>
                  <a:pt x="87880" y="24180"/>
                </a:lnTo>
                <a:lnTo>
                  <a:pt x="87450" y="25280"/>
                </a:lnTo>
                <a:lnTo>
                  <a:pt x="85820" y="27850"/>
                </a:lnTo>
                <a:lnTo>
                  <a:pt x="85670" y="28280"/>
                </a:lnTo>
                <a:close/>
                <a:moveTo>
                  <a:pt x="73150" y="4590"/>
                </a:moveTo>
                <a:lnTo>
                  <a:pt x="73430" y="4550"/>
                </a:lnTo>
                <a:lnTo>
                  <a:pt x="74520" y="5030"/>
                </a:lnTo>
                <a:lnTo>
                  <a:pt x="74430" y="5020"/>
                </a:lnTo>
                <a:lnTo>
                  <a:pt x="74360" y="5060"/>
                </a:lnTo>
                <a:lnTo>
                  <a:pt x="74300" y="5150"/>
                </a:lnTo>
                <a:lnTo>
                  <a:pt x="74250" y="5280"/>
                </a:lnTo>
                <a:lnTo>
                  <a:pt x="73540" y="5040"/>
                </a:lnTo>
                <a:lnTo>
                  <a:pt x="73190" y="4820"/>
                </a:lnTo>
                <a:lnTo>
                  <a:pt x="73150" y="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