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Gelderland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Gelde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60" y="38740"/>
                </a:moveTo>
                <a:lnTo>
                  <a:pt x="62040" y="38760"/>
                </a:lnTo>
                <a:lnTo>
                  <a:pt x="62250" y="38790"/>
                </a:lnTo>
                <a:lnTo>
                  <a:pt x="62500" y="39160"/>
                </a:lnTo>
                <a:lnTo>
                  <a:pt x="62910" y="39970"/>
                </a:lnTo>
                <a:lnTo>
                  <a:pt x="63040" y="40080"/>
                </a:lnTo>
                <a:lnTo>
                  <a:pt x="63200" y="40120"/>
                </a:lnTo>
                <a:lnTo>
                  <a:pt x="63800" y="39940"/>
                </a:lnTo>
                <a:lnTo>
                  <a:pt x="64440" y="39400"/>
                </a:lnTo>
                <a:lnTo>
                  <a:pt x="65010" y="39090"/>
                </a:lnTo>
                <a:lnTo>
                  <a:pt x="65250" y="39190"/>
                </a:lnTo>
                <a:lnTo>
                  <a:pt x="65390" y="39280"/>
                </a:lnTo>
                <a:lnTo>
                  <a:pt x="65520" y="39490"/>
                </a:lnTo>
                <a:lnTo>
                  <a:pt x="65670" y="39790"/>
                </a:lnTo>
                <a:lnTo>
                  <a:pt x="66020" y="40170"/>
                </a:lnTo>
                <a:lnTo>
                  <a:pt x="66170" y="40300"/>
                </a:lnTo>
                <a:lnTo>
                  <a:pt x="66290" y="40490"/>
                </a:lnTo>
                <a:lnTo>
                  <a:pt x="66470" y="41010"/>
                </a:lnTo>
                <a:lnTo>
                  <a:pt x="66620" y="41410"/>
                </a:lnTo>
                <a:lnTo>
                  <a:pt x="67040" y="42010"/>
                </a:lnTo>
                <a:lnTo>
                  <a:pt x="67080" y="42100"/>
                </a:lnTo>
                <a:lnTo>
                  <a:pt x="67100" y="42200"/>
                </a:lnTo>
                <a:lnTo>
                  <a:pt x="67080" y="42560"/>
                </a:lnTo>
                <a:lnTo>
                  <a:pt x="66780" y="43340"/>
                </a:lnTo>
                <a:lnTo>
                  <a:pt x="66120" y="43570"/>
                </a:lnTo>
                <a:lnTo>
                  <a:pt x="66060" y="43610"/>
                </a:lnTo>
                <a:lnTo>
                  <a:pt x="66020" y="43660"/>
                </a:lnTo>
                <a:lnTo>
                  <a:pt x="66120" y="43880"/>
                </a:lnTo>
                <a:lnTo>
                  <a:pt x="66130" y="44020"/>
                </a:lnTo>
                <a:lnTo>
                  <a:pt x="65950" y="44300"/>
                </a:lnTo>
                <a:lnTo>
                  <a:pt x="65780" y="45010"/>
                </a:lnTo>
                <a:lnTo>
                  <a:pt x="65750" y="45240"/>
                </a:lnTo>
                <a:lnTo>
                  <a:pt x="65800" y="45360"/>
                </a:lnTo>
                <a:lnTo>
                  <a:pt x="66010" y="45650"/>
                </a:lnTo>
                <a:lnTo>
                  <a:pt x="66110" y="45770"/>
                </a:lnTo>
                <a:lnTo>
                  <a:pt x="66520" y="45960"/>
                </a:lnTo>
                <a:lnTo>
                  <a:pt x="66870" y="46890"/>
                </a:lnTo>
                <a:lnTo>
                  <a:pt x="66860" y="47170"/>
                </a:lnTo>
                <a:lnTo>
                  <a:pt x="66830" y="47260"/>
                </a:lnTo>
                <a:lnTo>
                  <a:pt x="66860" y="47370"/>
                </a:lnTo>
                <a:lnTo>
                  <a:pt x="66940" y="47430"/>
                </a:lnTo>
                <a:lnTo>
                  <a:pt x="67160" y="47530"/>
                </a:lnTo>
                <a:lnTo>
                  <a:pt x="67260" y="47610"/>
                </a:lnTo>
                <a:lnTo>
                  <a:pt x="67300" y="47770"/>
                </a:lnTo>
                <a:lnTo>
                  <a:pt x="67220" y="47980"/>
                </a:lnTo>
                <a:lnTo>
                  <a:pt x="67220" y="48010"/>
                </a:lnTo>
                <a:lnTo>
                  <a:pt x="67220" y="48050"/>
                </a:lnTo>
                <a:lnTo>
                  <a:pt x="67250" y="48130"/>
                </a:lnTo>
                <a:lnTo>
                  <a:pt x="67300" y="48210"/>
                </a:lnTo>
                <a:lnTo>
                  <a:pt x="67460" y="48360"/>
                </a:lnTo>
                <a:lnTo>
                  <a:pt x="67530" y="48380"/>
                </a:lnTo>
                <a:lnTo>
                  <a:pt x="67580" y="48370"/>
                </a:lnTo>
                <a:lnTo>
                  <a:pt x="67720" y="48150"/>
                </a:lnTo>
                <a:lnTo>
                  <a:pt x="67900" y="48000"/>
                </a:lnTo>
                <a:lnTo>
                  <a:pt x="67970" y="47970"/>
                </a:lnTo>
                <a:lnTo>
                  <a:pt x="68160" y="47980"/>
                </a:lnTo>
                <a:lnTo>
                  <a:pt x="69550" y="48260"/>
                </a:lnTo>
                <a:lnTo>
                  <a:pt x="70800" y="48240"/>
                </a:lnTo>
                <a:lnTo>
                  <a:pt x="71000" y="48180"/>
                </a:lnTo>
                <a:lnTo>
                  <a:pt x="71290" y="47950"/>
                </a:lnTo>
                <a:lnTo>
                  <a:pt x="71970" y="47680"/>
                </a:lnTo>
                <a:lnTo>
                  <a:pt x="72560" y="47750"/>
                </a:lnTo>
                <a:lnTo>
                  <a:pt x="72680" y="47950"/>
                </a:lnTo>
                <a:lnTo>
                  <a:pt x="72700" y="47990"/>
                </a:lnTo>
                <a:lnTo>
                  <a:pt x="73640" y="49370"/>
                </a:lnTo>
                <a:lnTo>
                  <a:pt x="74230" y="49930"/>
                </a:lnTo>
                <a:lnTo>
                  <a:pt x="74700" y="49880"/>
                </a:lnTo>
                <a:lnTo>
                  <a:pt x="75460" y="49970"/>
                </a:lnTo>
                <a:lnTo>
                  <a:pt x="76020" y="49850"/>
                </a:lnTo>
                <a:lnTo>
                  <a:pt x="76140" y="49860"/>
                </a:lnTo>
                <a:lnTo>
                  <a:pt x="76250" y="49900"/>
                </a:lnTo>
                <a:lnTo>
                  <a:pt x="76320" y="50050"/>
                </a:lnTo>
                <a:lnTo>
                  <a:pt x="76340" y="50190"/>
                </a:lnTo>
                <a:lnTo>
                  <a:pt x="76340" y="50290"/>
                </a:lnTo>
                <a:lnTo>
                  <a:pt x="76420" y="50330"/>
                </a:lnTo>
                <a:lnTo>
                  <a:pt x="76500" y="50340"/>
                </a:lnTo>
                <a:lnTo>
                  <a:pt x="77210" y="50170"/>
                </a:lnTo>
                <a:lnTo>
                  <a:pt x="77370" y="50210"/>
                </a:lnTo>
                <a:lnTo>
                  <a:pt x="77560" y="50300"/>
                </a:lnTo>
                <a:lnTo>
                  <a:pt x="77630" y="50340"/>
                </a:lnTo>
                <a:lnTo>
                  <a:pt x="77680" y="50430"/>
                </a:lnTo>
                <a:lnTo>
                  <a:pt x="77710" y="50560"/>
                </a:lnTo>
                <a:lnTo>
                  <a:pt x="77740" y="50890"/>
                </a:lnTo>
                <a:lnTo>
                  <a:pt x="77730" y="51060"/>
                </a:lnTo>
                <a:lnTo>
                  <a:pt x="77530" y="51540"/>
                </a:lnTo>
                <a:lnTo>
                  <a:pt x="79470" y="51960"/>
                </a:lnTo>
                <a:lnTo>
                  <a:pt x="79700" y="52130"/>
                </a:lnTo>
                <a:lnTo>
                  <a:pt x="79710" y="52140"/>
                </a:lnTo>
                <a:lnTo>
                  <a:pt x="79600" y="52150"/>
                </a:lnTo>
                <a:lnTo>
                  <a:pt x="79280" y="52330"/>
                </a:lnTo>
                <a:lnTo>
                  <a:pt x="78940" y="52680"/>
                </a:lnTo>
                <a:lnTo>
                  <a:pt x="78840" y="52870"/>
                </a:lnTo>
                <a:lnTo>
                  <a:pt x="78680" y="53280"/>
                </a:lnTo>
                <a:lnTo>
                  <a:pt x="78520" y="53480"/>
                </a:lnTo>
                <a:lnTo>
                  <a:pt x="78280" y="53600"/>
                </a:lnTo>
                <a:lnTo>
                  <a:pt x="78070" y="53620"/>
                </a:lnTo>
                <a:lnTo>
                  <a:pt x="77890" y="53700"/>
                </a:lnTo>
                <a:lnTo>
                  <a:pt x="77750" y="54040"/>
                </a:lnTo>
                <a:lnTo>
                  <a:pt x="77790" y="54530"/>
                </a:lnTo>
                <a:lnTo>
                  <a:pt x="78110" y="54750"/>
                </a:lnTo>
                <a:lnTo>
                  <a:pt x="78540" y="54880"/>
                </a:lnTo>
                <a:lnTo>
                  <a:pt x="79840" y="55610"/>
                </a:lnTo>
                <a:lnTo>
                  <a:pt x="80350" y="56150"/>
                </a:lnTo>
                <a:lnTo>
                  <a:pt x="80450" y="56310"/>
                </a:lnTo>
                <a:lnTo>
                  <a:pt x="80500" y="56530"/>
                </a:lnTo>
                <a:lnTo>
                  <a:pt x="80490" y="56920"/>
                </a:lnTo>
                <a:lnTo>
                  <a:pt x="80380" y="57020"/>
                </a:lnTo>
                <a:lnTo>
                  <a:pt x="80230" y="57040"/>
                </a:lnTo>
                <a:lnTo>
                  <a:pt x="80070" y="57220"/>
                </a:lnTo>
                <a:lnTo>
                  <a:pt x="79620" y="58050"/>
                </a:lnTo>
                <a:lnTo>
                  <a:pt x="79160" y="58600"/>
                </a:lnTo>
                <a:lnTo>
                  <a:pt x="78620" y="58890"/>
                </a:lnTo>
                <a:lnTo>
                  <a:pt x="76860" y="58950"/>
                </a:lnTo>
                <a:lnTo>
                  <a:pt x="74890" y="59630"/>
                </a:lnTo>
                <a:lnTo>
                  <a:pt x="73910" y="60380"/>
                </a:lnTo>
                <a:lnTo>
                  <a:pt x="73590" y="60530"/>
                </a:lnTo>
                <a:lnTo>
                  <a:pt x="73180" y="60530"/>
                </a:lnTo>
                <a:lnTo>
                  <a:pt x="71910" y="60150"/>
                </a:lnTo>
                <a:lnTo>
                  <a:pt x="72070" y="60870"/>
                </a:lnTo>
                <a:lnTo>
                  <a:pt x="71990" y="61190"/>
                </a:lnTo>
                <a:lnTo>
                  <a:pt x="71250" y="61400"/>
                </a:lnTo>
                <a:lnTo>
                  <a:pt x="71190" y="60900"/>
                </a:lnTo>
                <a:lnTo>
                  <a:pt x="70860" y="60710"/>
                </a:lnTo>
                <a:lnTo>
                  <a:pt x="70100" y="60600"/>
                </a:lnTo>
                <a:lnTo>
                  <a:pt x="70010" y="60490"/>
                </a:lnTo>
                <a:lnTo>
                  <a:pt x="69790" y="60090"/>
                </a:lnTo>
                <a:lnTo>
                  <a:pt x="69650" y="59960"/>
                </a:lnTo>
                <a:lnTo>
                  <a:pt x="69490" y="59940"/>
                </a:lnTo>
                <a:lnTo>
                  <a:pt x="68870" y="60070"/>
                </a:lnTo>
                <a:lnTo>
                  <a:pt x="68200" y="59800"/>
                </a:lnTo>
                <a:lnTo>
                  <a:pt x="67560" y="59280"/>
                </a:lnTo>
                <a:lnTo>
                  <a:pt x="66920" y="58970"/>
                </a:lnTo>
                <a:lnTo>
                  <a:pt x="66250" y="59340"/>
                </a:lnTo>
                <a:lnTo>
                  <a:pt x="66490" y="59530"/>
                </a:lnTo>
                <a:lnTo>
                  <a:pt x="67230" y="60310"/>
                </a:lnTo>
                <a:lnTo>
                  <a:pt x="67500" y="60730"/>
                </a:lnTo>
                <a:lnTo>
                  <a:pt x="67180" y="60650"/>
                </a:lnTo>
                <a:lnTo>
                  <a:pt x="66710" y="60530"/>
                </a:lnTo>
                <a:lnTo>
                  <a:pt x="66070" y="60360"/>
                </a:lnTo>
                <a:lnTo>
                  <a:pt x="65260" y="60580"/>
                </a:lnTo>
                <a:lnTo>
                  <a:pt x="64980" y="60730"/>
                </a:lnTo>
                <a:lnTo>
                  <a:pt x="64570" y="61030"/>
                </a:lnTo>
                <a:lnTo>
                  <a:pt x="64180" y="61200"/>
                </a:lnTo>
                <a:lnTo>
                  <a:pt x="63370" y="61340"/>
                </a:lnTo>
                <a:lnTo>
                  <a:pt x="63040" y="61580"/>
                </a:lnTo>
                <a:lnTo>
                  <a:pt x="62980" y="61860"/>
                </a:lnTo>
                <a:lnTo>
                  <a:pt x="63430" y="62210"/>
                </a:lnTo>
                <a:lnTo>
                  <a:pt x="63690" y="62830"/>
                </a:lnTo>
                <a:lnTo>
                  <a:pt x="63660" y="63480"/>
                </a:lnTo>
                <a:lnTo>
                  <a:pt x="63330" y="63800"/>
                </a:lnTo>
                <a:lnTo>
                  <a:pt x="63300" y="63810"/>
                </a:lnTo>
                <a:lnTo>
                  <a:pt x="63240" y="63830"/>
                </a:lnTo>
                <a:lnTo>
                  <a:pt x="62730" y="63490"/>
                </a:lnTo>
                <a:lnTo>
                  <a:pt x="62660" y="63420"/>
                </a:lnTo>
                <a:lnTo>
                  <a:pt x="62310" y="62930"/>
                </a:lnTo>
                <a:lnTo>
                  <a:pt x="62220" y="62810"/>
                </a:lnTo>
                <a:lnTo>
                  <a:pt x="62160" y="62790"/>
                </a:lnTo>
                <a:lnTo>
                  <a:pt x="62060" y="62790"/>
                </a:lnTo>
                <a:lnTo>
                  <a:pt x="61870" y="62830"/>
                </a:lnTo>
                <a:lnTo>
                  <a:pt x="61690" y="62950"/>
                </a:lnTo>
                <a:lnTo>
                  <a:pt x="61680" y="63380"/>
                </a:lnTo>
                <a:lnTo>
                  <a:pt x="59640" y="63280"/>
                </a:lnTo>
                <a:lnTo>
                  <a:pt x="58260" y="62310"/>
                </a:lnTo>
                <a:lnTo>
                  <a:pt x="57870" y="62210"/>
                </a:lnTo>
                <a:lnTo>
                  <a:pt x="57680" y="62070"/>
                </a:lnTo>
                <a:lnTo>
                  <a:pt x="57440" y="61460"/>
                </a:lnTo>
                <a:lnTo>
                  <a:pt x="57320" y="61320"/>
                </a:lnTo>
                <a:lnTo>
                  <a:pt x="56440" y="61120"/>
                </a:lnTo>
                <a:lnTo>
                  <a:pt x="55170" y="61310"/>
                </a:lnTo>
                <a:lnTo>
                  <a:pt x="54880" y="61220"/>
                </a:lnTo>
                <a:lnTo>
                  <a:pt x="54500" y="60960"/>
                </a:lnTo>
                <a:lnTo>
                  <a:pt x="54120" y="61110"/>
                </a:lnTo>
                <a:lnTo>
                  <a:pt x="53730" y="61400"/>
                </a:lnTo>
                <a:lnTo>
                  <a:pt x="53320" y="61550"/>
                </a:lnTo>
                <a:lnTo>
                  <a:pt x="52520" y="61500"/>
                </a:lnTo>
                <a:lnTo>
                  <a:pt x="52130" y="61710"/>
                </a:lnTo>
                <a:lnTo>
                  <a:pt x="51960" y="62330"/>
                </a:lnTo>
                <a:lnTo>
                  <a:pt x="51860" y="62870"/>
                </a:lnTo>
                <a:lnTo>
                  <a:pt x="51600" y="63280"/>
                </a:lnTo>
                <a:lnTo>
                  <a:pt x="51250" y="63570"/>
                </a:lnTo>
                <a:lnTo>
                  <a:pt x="50870" y="63770"/>
                </a:lnTo>
                <a:lnTo>
                  <a:pt x="47240" y="64170"/>
                </a:lnTo>
                <a:lnTo>
                  <a:pt x="47070" y="64110"/>
                </a:lnTo>
                <a:lnTo>
                  <a:pt x="47290" y="63580"/>
                </a:lnTo>
                <a:lnTo>
                  <a:pt x="47290" y="63070"/>
                </a:lnTo>
                <a:lnTo>
                  <a:pt x="46560" y="62570"/>
                </a:lnTo>
                <a:lnTo>
                  <a:pt x="46340" y="62640"/>
                </a:lnTo>
                <a:lnTo>
                  <a:pt x="45850" y="62620"/>
                </a:lnTo>
                <a:lnTo>
                  <a:pt x="45120" y="62050"/>
                </a:lnTo>
                <a:lnTo>
                  <a:pt x="44800" y="61710"/>
                </a:lnTo>
                <a:lnTo>
                  <a:pt x="44760" y="61450"/>
                </a:lnTo>
                <a:lnTo>
                  <a:pt x="44750" y="61270"/>
                </a:lnTo>
                <a:lnTo>
                  <a:pt x="44720" y="60960"/>
                </a:lnTo>
                <a:lnTo>
                  <a:pt x="44780" y="60700"/>
                </a:lnTo>
                <a:lnTo>
                  <a:pt x="44780" y="60640"/>
                </a:lnTo>
                <a:lnTo>
                  <a:pt x="44650" y="60440"/>
                </a:lnTo>
                <a:lnTo>
                  <a:pt x="45230" y="60410"/>
                </a:lnTo>
                <a:lnTo>
                  <a:pt x="46750" y="59760"/>
                </a:lnTo>
                <a:lnTo>
                  <a:pt x="46960" y="59630"/>
                </a:lnTo>
                <a:lnTo>
                  <a:pt x="46980" y="59560"/>
                </a:lnTo>
                <a:lnTo>
                  <a:pt x="46980" y="59470"/>
                </a:lnTo>
                <a:lnTo>
                  <a:pt x="46940" y="59320"/>
                </a:lnTo>
                <a:lnTo>
                  <a:pt x="46900" y="59140"/>
                </a:lnTo>
                <a:lnTo>
                  <a:pt x="47600" y="57890"/>
                </a:lnTo>
                <a:lnTo>
                  <a:pt x="47690" y="57740"/>
                </a:lnTo>
                <a:lnTo>
                  <a:pt x="48190" y="56720"/>
                </a:lnTo>
                <a:lnTo>
                  <a:pt x="48480" y="56760"/>
                </a:lnTo>
                <a:lnTo>
                  <a:pt x="48960" y="56670"/>
                </a:lnTo>
                <a:lnTo>
                  <a:pt x="49320" y="56390"/>
                </a:lnTo>
                <a:lnTo>
                  <a:pt x="49610" y="56330"/>
                </a:lnTo>
                <a:lnTo>
                  <a:pt x="50730" y="56950"/>
                </a:lnTo>
                <a:lnTo>
                  <a:pt x="51140" y="56840"/>
                </a:lnTo>
                <a:lnTo>
                  <a:pt x="51720" y="56390"/>
                </a:lnTo>
                <a:lnTo>
                  <a:pt x="52160" y="56290"/>
                </a:lnTo>
                <a:lnTo>
                  <a:pt x="52680" y="56480"/>
                </a:lnTo>
                <a:lnTo>
                  <a:pt x="52900" y="56490"/>
                </a:lnTo>
                <a:lnTo>
                  <a:pt x="53090" y="56400"/>
                </a:lnTo>
                <a:lnTo>
                  <a:pt x="53480" y="56120"/>
                </a:lnTo>
                <a:lnTo>
                  <a:pt x="53730" y="56050"/>
                </a:lnTo>
                <a:lnTo>
                  <a:pt x="54580" y="56230"/>
                </a:lnTo>
                <a:lnTo>
                  <a:pt x="56110" y="57150"/>
                </a:lnTo>
                <a:lnTo>
                  <a:pt x="56780" y="57320"/>
                </a:lnTo>
                <a:lnTo>
                  <a:pt x="56850" y="57170"/>
                </a:lnTo>
                <a:lnTo>
                  <a:pt x="56860" y="56660"/>
                </a:lnTo>
                <a:lnTo>
                  <a:pt x="56830" y="56490"/>
                </a:lnTo>
                <a:lnTo>
                  <a:pt x="56790" y="56360"/>
                </a:lnTo>
                <a:lnTo>
                  <a:pt x="56710" y="56220"/>
                </a:lnTo>
                <a:lnTo>
                  <a:pt x="56580" y="55930"/>
                </a:lnTo>
                <a:lnTo>
                  <a:pt x="56170" y="55490"/>
                </a:lnTo>
                <a:lnTo>
                  <a:pt x="55920" y="55040"/>
                </a:lnTo>
                <a:lnTo>
                  <a:pt x="55740" y="54060"/>
                </a:lnTo>
                <a:lnTo>
                  <a:pt x="55770" y="53290"/>
                </a:lnTo>
                <a:lnTo>
                  <a:pt x="55730" y="53100"/>
                </a:lnTo>
                <a:lnTo>
                  <a:pt x="55710" y="52920"/>
                </a:lnTo>
                <a:lnTo>
                  <a:pt x="55540" y="52270"/>
                </a:lnTo>
                <a:lnTo>
                  <a:pt x="55220" y="52350"/>
                </a:lnTo>
                <a:lnTo>
                  <a:pt x="55300" y="52580"/>
                </a:lnTo>
                <a:lnTo>
                  <a:pt x="55290" y="52710"/>
                </a:lnTo>
                <a:lnTo>
                  <a:pt x="55260" y="52840"/>
                </a:lnTo>
                <a:lnTo>
                  <a:pt x="55180" y="53000"/>
                </a:lnTo>
                <a:lnTo>
                  <a:pt x="55100" y="53090"/>
                </a:lnTo>
                <a:lnTo>
                  <a:pt x="55020" y="53140"/>
                </a:lnTo>
                <a:lnTo>
                  <a:pt x="54940" y="53150"/>
                </a:lnTo>
                <a:lnTo>
                  <a:pt x="54870" y="53170"/>
                </a:lnTo>
                <a:lnTo>
                  <a:pt x="54670" y="53330"/>
                </a:lnTo>
                <a:lnTo>
                  <a:pt x="54490" y="53400"/>
                </a:lnTo>
                <a:lnTo>
                  <a:pt x="53930" y="53120"/>
                </a:lnTo>
                <a:lnTo>
                  <a:pt x="53890" y="53070"/>
                </a:lnTo>
                <a:lnTo>
                  <a:pt x="53860" y="53000"/>
                </a:lnTo>
                <a:lnTo>
                  <a:pt x="54010" y="52870"/>
                </a:lnTo>
                <a:lnTo>
                  <a:pt x="54110" y="52750"/>
                </a:lnTo>
                <a:lnTo>
                  <a:pt x="54170" y="52650"/>
                </a:lnTo>
                <a:lnTo>
                  <a:pt x="54280" y="52300"/>
                </a:lnTo>
                <a:lnTo>
                  <a:pt x="54440" y="51970"/>
                </a:lnTo>
                <a:lnTo>
                  <a:pt x="54650" y="51990"/>
                </a:lnTo>
                <a:lnTo>
                  <a:pt x="54660" y="51950"/>
                </a:lnTo>
                <a:lnTo>
                  <a:pt x="54660" y="51890"/>
                </a:lnTo>
                <a:lnTo>
                  <a:pt x="54640" y="51780"/>
                </a:lnTo>
                <a:lnTo>
                  <a:pt x="54640" y="51560"/>
                </a:lnTo>
                <a:lnTo>
                  <a:pt x="54740" y="51370"/>
                </a:lnTo>
                <a:lnTo>
                  <a:pt x="54740" y="51250"/>
                </a:lnTo>
                <a:lnTo>
                  <a:pt x="54690" y="51180"/>
                </a:lnTo>
                <a:lnTo>
                  <a:pt x="54530" y="51010"/>
                </a:lnTo>
                <a:lnTo>
                  <a:pt x="54370" y="50900"/>
                </a:lnTo>
                <a:lnTo>
                  <a:pt x="54290" y="50830"/>
                </a:lnTo>
                <a:lnTo>
                  <a:pt x="54120" y="50570"/>
                </a:lnTo>
                <a:lnTo>
                  <a:pt x="53980" y="50460"/>
                </a:lnTo>
                <a:lnTo>
                  <a:pt x="53570" y="50360"/>
                </a:lnTo>
                <a:lnTo>
                  <a:pt x="53100" y="50210"/>
                </a:lnTo>
                <a:lnTo>
                  <a:pt x="52980" y="49990"/>
                </a:lnTo>
                <a:lnTo>
                  <a:pt x="52990" y="49920"/>
                </a:lnTo>
                <a:lnTo>
                  <a:pt x="53030" y="49880"/>
                </a:lnTo>
                <a:lnTo>
                  <a:pt x="53160" y="49770"/>
                </a:lnTo>
                <a:lnTo>
                  <a:pt x="53230" y="49640"/>
                </a:lnTo>
                <a:lnTo>
                  <a:pt x="53270" y="49320"/>
                </a:lnTo>
                <a:lnTo>
                  <a:pt x="52550" y="48740"/>
                </a:lnTo>
                <a:lnTo>
                  <a:pt x="52440" y="48550"/>
                </a:lnTo>
                <a:lnTo>
                  <a:pt x="52490" y="48200"/>
                </a:lnTo>
                <a:lnTo>
                  <a:pt x="52560" y="47640"/>
                </a:lnTo>
                <a:lnTo>
                  <a:pt x="52670" y="47020"/>
                </a:lnTo>
                <a:lnTo>
                  <a:pt x="52680" y="47000"/>
                </a:lnTo>
                <a:lnTo>
                  <a:pt x="53020" y="47120"/>
                </a:lnTo>
                <a:lnTo>
                  <a:pt x="54430" y="46950"/>
                </a:lnTo>
                <a:lnTo>
                  <a:pt x="55130" y="46700"/>
                </a:lnTo>
                <a:lnTo>
                  <a:pt x="55520" y="46000"/>
                </a:lnTo>
                <a:lnTo>
                  <a:pt x="55730" y="45300"/>
                </a:lnTo>
                <a:lnTo>
                  <a:pt x="56050" y="44500"/>
                </a:lnTo>
                <a:lnTo>
                  <a:pt x="56480" y="44080"/>
                </a:lnTo>
                <a:lnTo>
                  <a:pt x="57020" y="43620"/>
                </a:lnTo>
                <a:lnTo>
                  <a:pt x="57550" y="43310"/>
                </a:lnTo>
                <a:lnTo>
                  <a:pt x="58240" y="43030"/>
                </a:lnTo>
                <a:lnTo>
                  <a:pt x="59110" y="42610"/>
                </a:lnTo>
                <a:lnTo>
                  <a:pt x="59860" y="42250"/>
                </a:lnTo>
                <a:lnTo>
                  <a:pt x="60350" y="41830"/>
                </a:lnTo>
                <a:lnTo>
                  <a:pt x="60740" y="41380"/>
                </a:lnTo>
                <a:lnTo>
                  <a:pt x="61190" y="40680"/>
                </a:lnTo>
                <a:lnTo>
                  <a:pt x="61530" y="40080"/>
                </a:lnTo>
                <a:lnTo>
                  <a:pt x="61740" y="39270"/>
                </a:lnTo>
                <a:lnTo>
                  <a:pt x="61760" y="3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