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Friesland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Fries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090" y="9450"/>
                </a:moveTo>
                <a:lnTo>
                  <a:pt x="67880" y="9880"/>
                </a:lnTo>
                <a:lnTo>
                  <a:pt x="67780" y="10280"/>
                </a:lnTo>
                <a:lnTo>
                  <a:pt x="67970" y="11000"/>
                </a:lnTo>
                <a:lnTo>
                  <a:pt x="68260" y="11130"/>
                </a:lnTo>
                <a:lnTo>
                  <a:pt x="68630" y="11230"/>
                </a:lnTo>
                <a:lnTo>
                  <a:pt x="68700" y="11280"/>
                </a:lnTo>
                <a:lnTo>
                  <a:pt x="68780" y="11350"/>
                </a:lnTo>
                <a:lnTo>
                  <a:pt x="68900" y="11520"/>
                </a:lnTo>
                <a:lnTo>
                  <a:pt x="68980" y="11610"/>
                </a:lnTo>
                <a:lnTo>
                  <a:pt x="69050" y="11650"/>
                </a:lnTo>
                <a:lnTo>
                  <a:pt x="69100" y="11670"/>
                </a:lnTo>
                <a:lnTo>
                  <a:pt x="69160" y="11660"/>
                </a:lnTo>
                <a:lnTo>
                  <a:pt x="69230" y="11630"/>
                </a:lnTo>
                <a:lnTo>
                  <a:pt x="69350" y="11560"/>
                </a:lnTo>
                <a:lnTo>
                  <a:pt x="69400" y="11540"/>
                </a:lnTo>
                <a:lnTo>
                  <a:pt x="69470" y="11530"/>
                </a:lnTo>
                <a:lnTo>
                  <a:pt x="69830" y="11650"/>
                </a:lnTo>
                <a:lnTo>
                  <a:pt x="69900" y="11760"/>
                </a:lnTo>
                <a:lnTo>
                  <a:pt x="69940" y="11950"/>
                </a:lnTo>
                <a:lnTo>
                  <a:pt x="69890" y="12360"/>
                </a:lnTo>
                <a:lnTo>
                  <a:pt x="69880" y="12690"/>
                </a:lnTo>
                <a:lnTo>
                  <a:pt x="69910" y="12730"/>
                </a:lnTo>
                <a:lnTo>
                  <a:pt x="69970" y="12760"/>
                </a:lnTo>
                <a:lnTo>
                  <a:pt x="70100" y="12810"/>
                </a:lnTo>
                <a:lnTo>
                  <a:pt x="70100" y="12840"/>
                </a:lnTo>
                <a:lnTo>
                  <a:pt x="70040" y="12910"/>
                </a:lnTo>
                <a:lnTo>
                  <a:pt x="69710" y="13220"/>
                </a:lnTo>
                <a:lnTo>
                  <a:pt x="69440" y="13530"/>
                </a:lnTo>
                <a:lnTo>
                  <a:pt x="69370" y="13680"/>
                </a:lnTo>
                <a:lnTo>
                  <a:pt x="69270" y="14110"/>
                </a:lnTo>
                <a:lnTo>
                  <a:pt x="68970" y="14620"/>
                </a:lnTo>
                <a:lnTo>
                  <a:pt x="68730" y="15110"/>
                </a:lnTo>
                <a:lnTo>
                  <a:pt x="68770" y="15270"/>
                </a:lnTo>
                <a:lnTo>
                  <a:pt x="68780" y="15400"/>
                </a:lnTo>
                <a:lnTo>
                  <a:pt x="68820" y="15490"/>
                </a:lnTo>
                <a:lnTo>
                  <a:pt x="68860" y="15590"/>
                </a:lnTo>
                <a:lnTo>
                  <a:pt x="68880" y="15680"/>
                </a:lnTo>
                <a:lnTo>
                  <a:pt x="68890" y="15770"/>
                </a:lnTo>
                <a:lnTo>
                  <a:pt x="68830" y="15910"/>
                </a:lnTo>
                <a:lnTo>
                  <a:pt x="68100" y="16890"/>
                </a:lnTo>
                <a:lnTo>
                  <a:pt x="67890" y="17300"/>
                </a:lnTo>
                <a:lnTo>
                  <a:pt x="67760" y="18010"/>
                </a:lnTo>
                <a:lnTo>
                  <a:pt x="67850" y="18720"/>
                </a:lnTo>
                <a:lnTo>
                  <a:pt x="68030" y="18960"/>
                </a:lnTo>
                <a:lnTo>
                  <a:pt x="68300" y="19200"/>
                </a:lnTo>
                <a:lnTo>
                  <a:pt x="68470" y="19250"/>
                </a:lnTo>
                <a:lnTo>
                  <a:pt x="69310" y="19330"/>
                </a:lnTo>
                <a:lnTo>
                  <a:pt x="69660" y="19460"/>
                </a:lnTo>
                <a:lnTo>
                  <a:pt x="70370" y="19930"/>
                </a:lnTo>
                <a:lnTo>
                  <a:pt x="70540" y="20020"/>
                </a:lnTo>
                <a:lnTo>
                  <a:pt x="70510" y="20470"/>
                </a:lnTo>
                <a:lnTo>
                  <a:pt x="70570" y="20540"/>
                </a:lnTo>
                <a:lnTo>
                  <a:pt x="70880" y="20720"/>
                </a:lnTo>
                <a:lnTo>
                  <a:pt x="71440" y="20960"/>
                </a:lnTo>
                <a:lnTo>
                  <a:pt x="71480" y="21060"/>
                </a:lnTo>
                <a:lnTo>
                  <a:pt x="71530" y="21240"/>
                </a:lnTo>
                <a:lnTo>
                  <a:pt x="71510" y="21420"/>
                </a:lnTo>
                <a:lnTo>
                  <a:pt x="71620" y="21750"/>
                </a:lnTo>
                <a:lnTo>
                  <a:pt x="71690" y="22120"/>
                </a:lnTo>
                <a:lnTo>
                  <a:pt x="72770" y="23570"/>
                </a:lnTo>
                <a:lnTo>
                  <a:pt x="73010" y="24070"/>
                </a:lnTo>
                <a:lnTo>
                  <a:pt x="72970" y="24220"/>
                </a:lnTo>
                <a:lnTo>
                  <a:pt x="72920" y="24400"/>
                </a:lnTo>
                <a:lnTo>
                  <a:pt x="72380" y="25300"/>
                </a:lnTo>
                <a:lnTo>
                  <a:pt x="72250" y="25440"/>
                </a:lnTo>
                <a:lnTo>
                  <a:pt x="71310" y="26080"/>
                </a:lnTo>
                <a:lnTo>
                  <a:pt x="70640" y="25620"/>
                </a:lnTo>
                <a:lnTo>
                  <a:pt x="70200" y="25510"/>
                </a:lnTo>
                <a:lnTo>
                  <a:pt x="69670" y="25510"/>
                </a:lnTo>
                <a:lnTo>
                  <a:pt x="69450" y="25680"/>
                </a:lnTo>
                <a:lnTo>
                  <a:pt x="69310" y="25820"/>
                </a:lnTo>
                <a:lnTo>
                  <a:pt x="68650" y="26590"/>
                </a:lnTo>
                <a:lnTo>
                  <a:pt x="66970" y="27890"/>
                </a:lnTo>
                <a:lnTo>
                  <a:pt x="66140" y="28220"/>
                </a:lnTo>
                <a:lnTo>
                  <a:pt x="65760" y="28260"/>
                </a:lnTo>
                <a:lnTo>
                  <a:pt x="65430" y="28350"/>
                </a:lnTo>
                <a:lnTo>
                  <a:pt x="65390" y="28390"/>
                </a:lnTo>
                <a:lnTo>
                  <a:pt x="65360" y="28430"/>
                </a:lnTo>
                <a:lnTo>
                  <a:pt x="65350" y="28570"/>
                </a:lnTo>
                <a:lnTo>
                  <a:pt x="65330" y="28620"/>
                </a:lnTo>
                <a:lnTo>
                  <a:pt x="65040" y="28950"/>
                </a:lnTo>
                <a:lnTo>
                  <a:pt x="64270" y="28890"/>
                </a:lnTo>
                <a:lnTo>
                  <a:pt x="64170" y="28840"/>
                </a:lnTo>
                <a:lnTo>
                  <a:pt x="63990" y="28680"/>
                </a:lnTo>
                <a:lnTo>
                  <a:pt x="63750" y="28330"/>
                </a:lnTo>
                <a:lnTo>
                  <a:pt x="63650" y="28280"/>
                </a:lnTo>
                <a:lnTo>
                  <a:pt x="63590" y="28270"/>
                </a:lnTo>
                <a:lnTo>
                  <a:pt x="63550" y="28340"/>
                </a:lnTo>
                <a:lnTo>
                  <a:pt x="63470" y="28390"/>
                </a:lnTo>
                <a:lnTo>
                  <a:pt x="63070" y="28480"/>
                </a:lnTo>
                <a:lnTo>
                  <a:pt x="62970" y="28540"/>
                </a:lnTo>
                <a:lnTo>
                  <a:pt x="62900" y="28620"/>
                </a:lnTo>
                <a:lnTo>
                  <a:pt x="62850" y="28730"/>
                </a:lnTo>
                <a:lnTo>
                  <a:pt x="62780" y="28860"/>
                </a:lnTo>
                <a:lnTo>
                  <a:pt x="62690" y="29000"/>
                </a:lnTo>
                <a:lnTo>
                  <a:pt x="62600" y="29090"/>
                </a:lnTo>
                <a:lnTo>
                  <a:pt x="62010" y="29440"/>
                </a:lnTo>
                <a:lnTo>
                  <a:pt x="61860" y="29470"/>
                </a:lnTo>
                <a:lnTo>
                  <a:pt x="61750" y="29480"/>
                </a:lnTo>
                <a:lnTo>
                  <a:pt x="61190" y="29390"/>
                </a:lnTo>
                <a:lnTo>
                  <a:pt x="61110" y="29350"/>
                </a:lnTo>
                <a:lnTo>
                  <a:pt x="60880" y="29150"/>
                </a:lnTo>
                <a:lnTo>
                  <a:pt x="60140" y="29520"/>
                </a:lnTo>
                <a:lnTo>
                  <a:pt x="59940" y="29020"/>
                </a:lnTo>
                <a:lnTo>
                  <a:pt x="59450" y="28490"/>
                </a:lnTo>
                <a:lnTo>
                  <a:pt x="59250" y="28370"/>
                </a:lnTo>
                <a:lnTo>
                  <a:pt x="58850" y="28430"/>
                </a:lnTo>
                <a:lnTo>
                  <a:pt x="58800" y="28440"/>
                </a:lnTo>
                <a:lnTo>
                  <a:pt x="58520" y="28400"/>
                </a:lnTo>
                <a:lnTo>
                  <a:pt x="58070" y="28400"/>
                </a:lnTo>
                <a:lnTo>
                  <a:pt x="57590" y="28500"/>
                </a:lnTo>
                <a:lnTo>
                  <a:pt x="57110" y="28720"/>
                </a:lnTo>
                <a:lnTo>
                  <a:pt x="56470" y="29250"/>
                </a:lnTo>
                <a:lnTo>
                  <a:pt x="55630" y="29880"/>
                </a:lnTo>
                <a:lnTo>
                  <a:pt x="51940" y="29990"/>
                </a:lnTo>
                <a:lnTo>
                  <a:pt x="51910" y="29960"/>
                </a:lnTo>
                <a:lnTo>
                  <a:pt x="49730" y="27490"/>
                </a:lnTo>
                <a:lnTo>
                  <a:pt x="48280" y="23350"/>
                </a:lnTo>
                <a:lnTo>
                  <a:pt x="48280" y="23340"/>
                </a:lnTo>
                <a:lnTo>
                  <a:pt x="48260" y="23220"/>
                </a:lnTo>
                <a:lnTo>
                  <a:pt x="48180" y="22900"/>
                </a:lnTo>
                <a:lnTo>
                  <a:pt x="48140" y="22800"/>
                </a:lnTo>
                <a:lnTo>
                  <a:pt x="48130" y="22770"/>
                </a:lnTo>
                <a:lnTo>
                  <a:pt x="50110" y="20990"/>
                </a:lnTo>
                <a:lnTo>
                  <a:pt x="50400" y="20640"/>
                </a:lnTo>
                <a:lnTo>
                  <a:pt x="50770" y="20330"/>
                </a:lnTo>
                <a:lnTo>
                  <a:pt x="51680" y="20110"/>
                </a:lnTo>
                <a:lnTo>
                  <a:pt x="52090" y="19850"/>
                </a:lnTo>
                <a:lnTo>
                  <a:pt x="52500" y="19030"/>
                </a:lnTo>
                <a:lnTo>
                  <a:pt x="53040" y="16770"/>
                </a:lnTo>
                <a:lnTo>
                  <a:pt x="53440" y="15760"/>
                </a:lnTo>
                <a:lnTo>
                  <a:pt x="54140" y="14940"/>
                </a:lnTo>
                <a:lnTo>
                  <a:pt x="54570" y="14560"/>
                </a:lnTo>
                <a:lnTo>
                  <a:pt x="55300" y="14250"/>
                </a:lnTo>
                <a:lnTo>
                  <a:pt x="55630" y="13870"/>
                </a:lnTo>
                <a:lnTo>
                  <a:pt x="55940" y="13420"/>
                </a:lnTo>
                <a:lnTo>
                  <a:pt x="56300" y="13050"/>
                </a:lnTo>
                <a:lnTo>
                  <a:pt x="56700" y="12900"/>
                </a:lnTo>
                <a:lnTo>
                  <a:pt x="57650" y="12740"/>
                </a:lnTo>
                <a:lnTo>
                  <a:pt x="58340" y="12140"/>
                </a:lnTo>
                <a:lnTo>
                  <a:pt x="61520" y="10850"/>
                </a:lnTo>
                <a:lnTo>
                  <a:pt x="62240" y="10340"/>
                </a:lnTo>
                <a:lnTo>
                  <a:pt x="62690" y="10300"/>
                </a:lnTo>
                <a:lnTo>
                  <a:pt x="64020" y="9610"/>
                </a:lnTo>
                <a:lnTo>
                  <a:pt x="65940" y="9520"/>
                </a:lnTo>
                <a:lnTo>
                  <a:pt x="68090" y="9450"/>
                </a:lnTo>
                <a:close/>
                <a:moveTo>
                  <a:pt x="42160" y="15760"/>
                </a:moveTo>
                <a:lnTo>
                  <a:pt x="43000" y="14670"/>
                </a:lnTo>
                <a:lnTo>
                  <a:pt x="44300" y="13470"/>
                </a:lnTo>
                <a:lnTo>
                  <a:pt x="45650" y="12680"/>
                </a:lnTo>
                <a:lnTo>
                  <a:pt x="46640" y="12820"/>
                </a:lnTo>
                <a:lnTo>
                  <a:pt x="46640" y="13050"/>
                </a:lnTo>
                <a:lnTo>
                  <a:pt x="46120" y="13050"/>
                </a:lnTo>
                <a:lnTo>
                  <a:pt x="45870" y="13190"/>
                </a:lnTo>
                <a:lnTo>
                  <a:pt x="45290" y="13410"/>
                </a:lnTo>
                <a:lnTo>
                  <a:pt x="43720" y="14940"/>
                </a:lnTo>
                <a:lnTo>
                  <a:pt x="43290" y="15590"/>
                </a:lnTo>
                <a:lnTo>
                  <a:pt x="42780" y="16040"/>
                </a:lnTo>
                <a:lnTo>
                  <a:pt x="42160" y="15760"/>
                </a:lnTo>
                <a:close/>
                <a:moveTo>
                  <a:pt x="52970" y="8800"/>
                </a:moveTo>
                <a:lnTo>
                  <a:pt x="53230" y="8600"/>
                </a:lnTo>
                <a:lnTo>
                  <a:pt x="56180" y="8030"/>
                </a:lnTo>
                <a:lnTo>
                  <a:pt x="55710" y="8670"/>
                </a:lnTo>
                <a:lnTo>
                  <a:pt x="55150" y="8870"/>
                </a:lnTo>
                <a:lnTo>
                  <a:pt x="54000" y="8920"/>
                </a:lnTo>
                <a:lnTo>
                  <a:pt x="54040" y="9030"/>
                </a:lnTo>
                <a:lnTo>
                  <a:pt x="54080" y="9280"/>
                </a:lnTo>
                <a:lnTo>
                  <a:pt x="54120" y="9390"/>
                </a:lnTo>
                <a:lnTo>
                  <a:pt x="53860" y="9530"/>
                </a:lnTo>
                <a:lnTo>
                  <a:pt x="53040" y="9600"/>
                </a:lnTo>
                <a:lnTo>
                  <a:pt x="52150" y="9990"/>
                </a:lnTo>
                <a:lnTo>
                  <a:pt x="51450" y="10170"/>
                </a:lnTo>
                <a:lnTo>
                  <a:pt x="48700" y="11390"/>
                </a:lnTo>
                <a:lnTo>
                  <a:pt x="48130" y="11370"/>
                </a:lnTo>
                <a:lnTo>
                  <a:pt x="47890" y="10870"/>
                </a:lnTo>
                <a:lnTo>
                  <a:pt x="48110" y="10300"/>
                </a:lnTo>
                <a:lnTo>
                  <a:pt x="49180" y="9920"/>
                </a:lnTo>
                <a:lnTo>
                  <a:pt x="49530" y="9600"/>
                </a:lnTo>
                <a:lnTo>
                  <a:pt x="49980" y="9610"/>
                </a:lnTo>
                <a:lnTo>
                  <a:pt x="52640" y="9060"/>
                </a:lnTo>
                <a:lnTo>
                  <a:pt x="52970" y="8800"/>
                </a:lnTo>
                <a:close/>
                <a:moveTo>
                  <a:pt x="57940" y="7550"/>
                </a:moveTo>
                <a:lnTo>
                  <a:pt x="62690" y="7360"/>
                </a:lnTo>
                <a:lnTo>
                  <a:pt x="63500" y="7780"/>
                </a:lnTo>
                <a:lnTo>
                  <a:pt x="61540" y="8240"/>
                </a:lnTo>
                <a:lnTo>
                  <a:pt x="59500" y="8240"/>
                </a:lnTo>
                <a:lnTo>
                  <a:pt x="58990" y="8370"/>
                </a:lnTo>
                <a:lnTo>
                  <a:pt x="58030" y="8810"/>
                </a:lnTo>
                <a:lnTo>
                  <a:pt x="57530" y="8690"/>
                </a:lnTo>
                <a:lnTo>
                  <a:pt x="57180" y="8190"/>
                </a:lnTo>
                <a:lnTo>
                  <a:pt x="57300" y="7710"/>
                </a:lnTo>
                <a:lnTo>
                  <a:pt x="57640" y="7420"/>
                </a:lnTo>
                <a:lnTo>
                  <a:pt x="57940" y="7550"/>
                </a:lnTo>
                <a:close/>
                <a:moveTo>
                  <a:pt x="68600" y="6190"/>
                </a:moveTo>
                <a:lnTo>
                  <a:pt x="70570" y="6010"/>
                </a:lnTo>
                <a:lnTo>
                  <a:pt x="71120" y="6190"/>
                </a:lnTo>
                <a:lnTo>
                  <a:pt x="71120" y="6420"/>
                </a:lnTo>
                <a:lnTo>
                  <a:pt x="70850" y="6420"/>
                </a:lnTo>
                <a:lnTo>
                  <a:pt x="67440" y="7520"/>
                </a:lnTo>
                <a:lnTo>
                  <a:pt x="67050" y="8030"/>
                </a:lnTo>
                <a:lnTo>
                  <a:pt x="66930" y="7820"/>
                </a:lnTo>
                <a:lnTo>
                  <a:pt x="66920" y="7710"/>
                </a:lnTo>
                <a:lnTo>
                  <a:pt x="67050" y="7550"/>
                </a:lnTo>
                <a:lnTo>
                  <a:pt x="66840" y="7100"/>
                </a:lnTo>
                <a:lnTo>
                  <a:pt x="67340" y="6660"/>
                </a:lnTo>
                <a:lnTo>
                  <a:pt x="68080" y="6320"/>
                </a:lnTo>
                <a:lnTo>
                  <a:pt x="68600" y="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