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Flevoland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Netherlands • State Map | Fully Editable Vector Shape</a:t>
            </a:r>
          </a:p>
        </p:txBody>
      </p:sp>
      <p:sp>
        <p:nvSpPr>
          <p:cNvPr id="101" name="Flevo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140" y="29520"/>
                </a:moveTo>
                <a:lnTo>
                  <a:pt x="61590" y="30310"/>
                </a:lnTo>
                <a:lnTo>
                  <a:pt x="62510" y="31070"/>
                </a:lnTo>
                <a:lnTo>
                  <a:pt x="62750" y="31370"/>
                </a:lnTo>
                <a:lnTo>
                  <a:pt x="62880" y="31610"/>
                </a:lnTo>
                <a:lnTo>
                  <a:pt x="63170" y="32440"/>
                </a:lnTo>
                <a:lnTo>
                  <a:pt x="63320" y="33280"/>
                </a:lnTo>
                <a:lnTo>
                  <a:pt x="63210" y="33460"/>
                </a:lnTo>
                <a:lnTo>
                  <a:pt x="63130" y="33650"/>
                </a:lnTo>
                <a:lnTo>
                  <a:pt x="62980" y="33790"/>
                </a:lnTo>
                <a:lnTo>
                  <a:pt x="62950" y="33840"/>
                </a:lnTo>
                <a:lnTo>
                  <a:pt x="63000" y="33900"/>
                </a:lnTo>
                <a:lnTo>
                  <a:pt x="63170" y="33980"/>
                </a:lnTo>
                <a:lnTo>
                  <a:pt x="63970" y="34210"/>
                </a:lnTo>
                <a:lnTo>
                  <a:pt x="64360" y="34430"/>
                </a:lnTo>
                <a:lnTo>
                  <a:pt x="64790" y="34960"/>
                </a:lnTo>
                <a:lnTo>
                  <a:pt x="64160" y="35310"/>
                </a:lnTo>
                <a:lnTo>
                  <a:pt x="63200" y="35640"/>
                </a:lnTo>
                <a:lnTo>
                  <a:pt x="63020" y="35650"/>
                </a:lnTo>
                <a:lnTo>
                  <a:pt x="62690" y="35600"/>
                </a:lnTo>
                <a:lnTo>
                  <a:pt x="62580" y="35530"/>
                </a:lnTo>
                <a:lnTo>
                  <a:pt x="62320" y="35550"/>
                </a:lnTo>
                <a:lnTo>
                  <a:pt x="61310" y="36010"/>
                </a:lnTo>
                <a:lnTo>
                  <a:pt x="61290" y="36030"/>
                </a:lnTo>
                <a:lnTo>
                  <a:pt x="61080" y="36280"/>
                </a:lnTo>
                <a:lnTo>
                  <a:pt x="61080" y="36670"/>
                </a:lnTo>
                <a:lnTo>
                  <a:pt x="61360" y="36910"/>
                </a:lnTo>
                <a:lnTo>
                  <a:pt x="61760" y="38740"/>
                </a:lnTo>
                <a:lnTo>
                  <a:pt x="61740" y="39270"/>
                </a:lnTo>
                <a:lnTo>
                  <a:pt x="61530" y="40080"/>
                </a:lnTo>
                <a:lnTo>
                  <a:pt x="61190" y="40680"/>
                </a:lnTo>
                <a:lnTo>
                  <a:pt x="60740" y="41380"/>
                </a:lnTo>
                <a:lnTo>
                  <a:pt x="60350" y="41830"/>
                </a:lnTo>
                <a:lnTo>
                  <a:pt x="59860" y="42250"/>
                </a:lnTo>
                <a:lnTo>
                  <a:pt x="59110" y="42610"/>
                </a:lnTo>
                <a:lnTo>
                  <a:pt x="58240" y="43030"/>
                </a:lnTo>
                <a:lnTo>
                  <a:pt x="57550" y="43310"/>
                </a:lnTo>
                <a:lnTo>
                  <a:pt x="57020" y="43620"/>
                </a:lnTo>
                <a:lnTo>
                  <a:pt x="56480" y="44080"/>
                </a:lnTo>
                <a:lnTo>
                  <a:pt x="56050" y="44500"/>
                </a:lnTo>
                <a:lnTo>
                  <a:pt x="55730" y="45300"/>
                </a:lnTo>
                <a:lnTo>
                  <a:pt x="55520" y="46000"/>
                </a:lnTo>
                <a:lnTo>
                  <a:pt x="55130" y="46700"/>
                </a:lnTo>
                <a:lnTo>
                  <a:pt x="54430" y="46950"/>
                </a:lnTo>
                <a:lnTo>
                  <a:pt x="53020" y="47120"/>
                </a:lnTo>
                <a:lnTo>
                  <a:pt x="52680" y="47000"/>
                </a:lnTo>
                <a:lnTo>
                  <a:pt x="52630" y="46980"/>
                </a:lnTo>
                <a:lnTo>
                  <a:pt x="51830" y="46500"/>
                </a:lnTo>
                <a:lnTo>
                  <a:pt x="51860" y="46490"/>
                </a:lnTo>
                <a:lnTo>
                  <a:pt x="50180" y="45350"/>
                </a:lnTo>
                <a:lnTo>
                  <a:pt x="49500" y="45140"/>
                </a:lnTo>
                <a:lnTo>
                  <a:pt x="49080" y="45140"/>
                </a:lnTo>
                <a:lnTo>
                  <a:pt x="48350" y="45190"/>
                </a:lnTo>
                <a:lnTo>
                  <a:pt x="47740" y="45040"/>
                </a:lnTo>
                <a:lnTo>
                  <a:pt x="46650" y="43880"/>
                </a:lnTo>
                <a:lnTo>
                  <a:pt x="46610" y="42830"/>
                </a:lnTo>
                <a:lnTo>
                  <a:pt x="47740" y="41780"/>
                </a:lnTo>
                <a:lnTo>
                  <a:pt x="48410" y="41780"/>
                </a:lnTo>
                <a:lnTo>
                  <a:pt x="47900" y="40350"/>
                </a:lnTo>
                <a:lnTo>
                  <a:pt x="46930" y="38930"/>
                </a:lnTo>
                <a:lnTo>
                  <a:pt x="46450" y="36770"/>
                </a:lnTo>
                <a:lnTo>
                  <a:pt x="49760" y="34600"/>
                </a:lnTo>
                <a:lnTo>
                  <a:pt x="50080" y="33380"/>
                </a:lnTo>
                <a:lnTo>
                  <a:pt x="50690" y="32960"/>
                </a:lnTo>
                <a:lnTo>
                  <a:pt x="51680" y="33280"/>
                </a:lnTo>
                <a:lnTo>
                  <a:pt x="51910" y="29990"/>
                </a:lnTo>
                <a:lnTo>
                  <a:pt x="51910" y="29960"/>
                </a:lnTo>
                <a:lnTo>
                  <a:pt x="51940" y="29990"/>
                </a:lnTo>
                <a:lnTo>
                  <a:pt x="55630" y="29880"/>
                </a:lnTo>
                <a:lnTo>
                  <a:pt x="56470" y="29250"/>
                </a:lnTo>
                <a:lnTo>
                  <a:pt x="57110" y="28720"/>
                </a:lnTo>
                <a:lnTo>
                  <a:pt x="57590" y="28500"/>
                </a:lnTo>
                <a:lnTo>
                  <a:pt x="58070" y="28400"/>
                </a:lnTo>
                <a:lnTo>
                  <a:pt x="58520" y="28400"/>
                </a:lnTo>
                <a:lnTo>
                  <a:pt x="58800" y="28440"/>
                </a:lnTo>
                <a:lnTo>
                  <a:pt x="58850" y="28430"/>
                </a:lnTo>
                <a:lnTo>
                  <a:pt x="59250" y="28370"/>
                </a:lnTo>
                <a:lnTo>
                  <a:pt x="59450" y="28490"/>
                </a:lnTo>
                <a:lnTo>
                  <a:pt x="59940" y="29020"/>
                </a:lnTo>
                <a:lnTo>
                  <a:pt x="60140" y="29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