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Drenthe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Drenth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540" y="20020"/>
                </a:moveTo>
                <a:lnTo>
                  <a:pt x="70950" y="20160"/>
                </a:lnTo>
                <a:lnTo>
                  <a:pt x="71110" y="20060"/>
                </a:lnTo>
                <a:lnTo>
                  <a:pt x="71430" y="19480"/>
                </a:lnTo>
                <a:lnTo>
                  <a:pt x="71510" y="19150"/>
                </a:lnTo>
                <a:lnTo>
                  <a:pt x="71590" y="18940"/>
                </a:lnTo>
                <a:lnTo>
                  <a:pt x="71840" y="18410"/>
                </a:lnTo>
                <a:lnTo>
                  <a:pt x="71900" y="18240"/>
                </a:lnTo>
                <a:lnTo>
                  <a:pt x="71920" y="18160"/>
                </a:lnTo>
                <a:lnTo>
                  <a:pt x="72050" y="17840"/>
                </a:lnTo>
                <a:lnTo>
                  <a:pt x="72350" y="17460"/>
                </a:lnTo>
                <a:lnTo>
                  <a:pt x="72610" y="17190"/>
                </a:lnTo>
                <a:lnTo>
                  <a:pt x="72970" y="16960"/>
                </a:lnTo>
                <a:lnTo>
                  <a:pt x="73690" y="16300"/>
                </a:lnTo>
                <a:lnTo>
                  <a:pt x="74350" y="16620"/>
                </a:lnTo>
                <a:lnTo>
                  <a:pt x="74710" y="16770"/>
                </a:lnTo>
                <a:lnTo>
                  <a:pt x="74930" y="16740"/>
                </a:lnTo>
                <a:lnTo>
                  <a:pt x="75270" y="17210"/>
                </a:lnTo>
                <a:lnTo>
                  <a:pt x="75590" y="17780"/>
                </a:lnTo>
                <a:lnTo>
                  <a:pt x="75650" y="17830"/>
                </a:lnTo>
                <a:lnTo>
                  <a:pt x="75760" y="17870"/>
                </a:lnTo>
                <a:lnTo>
                  <a:pt x="75970" y="18040"/>
                </a:lnTo>
                <a:lnTo>
                  <a:pt x="76640" y="18950"/>
                </a:lnTo>
                <a:lnTo>
                  <a:pt x="76860" y="19460"/>
                </a:lnTo>
                <a:lnTo>
                  <a:pt x="76890" y="19510"/>
                </a:lnTo>
                <a:lnTo>
                  <a:pt x="76930" y="19580"/>
                </a:lnTo>
                <a:lnTo>
                  <a:pt x="77040" y="19540"/>
                </a:lnTo>
                <a:lnTo>
                  <a:pt x="78260" y="19130"/>
                </a:lnTo>
                <a:lnTo>
                  <a:pt x="78790" y="19180"/>
                </a:lnTo>
                <a:lnTo>
                  <a:pt x="78980" y="19290"/>
                </a:lnTo>
                <a:lnTo>
                  <a:pt x="79090" y="19370"/>
                </a:lnTo>
                <a:lnTo>
                  <a:pt x="79790" y="20120"/>
                </a:lnTo>
                <a:lnTo>
                  <a:pt x="80660" y="21080"/>
                </a:lnTo>
                <a:lnTo>
                  <a:pt x="81130" y="21540"/>
                </a:lnTo>
                <a:lnTo>
                  <a:pt x="81500" y="21900"/>
                </a:lnTo>
                <a:lnTo>
                  <a:pt x="82190" y="22630"/>
                </a:lnTo>
                <a:lnTo>
                  <a:pt x="82960" y="23440"/>
                </a:lnTo>
                <a:lnTo>
                  <a:pt x="83890" y="24700"/>
                </a:lnTo>
                <a:lnTo>
                  <a:pt x="84860" y="25920"/>
                </a:lnTo>
                <a:lnTo>
                  <a:pt x="85000" y="25950"/>
                </a:lnTo>
                <a:lnTo>
                  <a:pt x="85020" y="26100"/>
                </a:lnTo>
                <a:lnTo>
                  <a:pt x="85010" y="26230"/>
                </a:lnTo>
                <a:lnTo>
                  <a:pt x="84590" y="27330"/>
                </a:lnTo>
                <a:lnTo>
                  <a:pt x="84990" y="27470"/>
                </a:lnTo>
                <a:lnTo>
                  <a:pt x="85190" y="27630"/>
                </a:lnTo>
                <a:lnTo>
                  <a:pt x="85550" y="28080"/>
                </a:lnTo>
                <a:lnTo>
                  <a:pt x="85660" y="28270"/>
                </a:lnTo>
                <a:lnTo>
                  <a:pt x="85670" y="28280"/>
                </a:lnTo>
                <a:lnTo>
                  <a:pt x="85470" y="28850"/>
                </a:lnTo>
                <a:lnTo>
                  <a:pt x="85300" y="29950"/>
                </a:lnTo>
                <a:lnTo>
                  <a:pt x="85110" y="33490"/>
                </a:lnTo>
                <a:lnTo>
                  <a:pt x="84970" y="34640"/>
                </a:lnTo>
                <a:lnTo>
                  <a:pt x="84610" y="35340"/>
                </a:lnTo>
                <a:lnTo>
                  <a:pt x="83900" y="35120"/>
                </a:lnTo>
                <a:lnTo>
                  <a:pt x="83600" y="34990"/>
                </a:lnTo>
                <a:lnTo>
                  <a:pt x="82620" y="35130"/>
                </a:lnTo>
                <a:lnTo>
                  <a:pt x="81570" y="34820"/>
                </a:lnTo>
                <a:lnTo>
                  <a:pt x="79690" y="34850"/>
                </a:lnTo>
                <a:lnTo>
                  <a:pt x="79020" y="35050"/>
                </a:lnTo>
                <a:lnTo>
                  <a:pt x="78670" y="35310"/>
                </a:lnTo>
                <a:lnTo>
                  <a:pt x="78650" y="35300"/>
                </a:lnTo>
                <a:lnTo>
                  <a:pt x="78440" y="35180"/>
                </a:lnTo>
                <a:lnTo>
                  <a:pt x="78400" y="34900"/>
                </a:lnTo>
                <a:lnTo>
                  <a:pt x="78400" y="34660"/>
                </a:lnTo>
                <a:lnTo>
                  <a:pt x="78330" y="34570"/>
                </a:lnTo>
                <a:lnTo>
                  <a:pt x="78220" y="34480"/>
                </a:lnTo>
                <a:lnTo>
                  <a:pt x="76780" y="33820"/>
                </a:lnTo>
                <a:lnTo>
                  <a:pt x="76530" y="33810"/>
                </a:lnTo>
                <a:lnTo>
                  <a:pt x="75950" y="33920"/>
                </a:lnTo>
                <a:lnTo>
                  <a:pt x="74980" y="34420"/>
                </a:lnTo>
                <a:lnTo>
                  <a:pt x="74730" y="34690"/>
                </a:lnTo>
                <a:lnTo>
                  <a:pt x="74690" y="34840"/>
                </a:lnTo>
                <a:lnTo>
                  <a:pt x="74750" y="35810"/>
                </a:lnTo>
                <a:lnTo>
                  <a:pt x="73930" y="35410"/>
                </a:lnTo>
                <a:lnTo>
                  <a:pt x="73810" y="35390"/>
                </a:lnTo>
                <a:lnTo>
                  <a:pt x="73660" y="35390"/>
                </a:lnTo>
                <a:lnTo>
                  <a:pt x="73570" y="35490"/>
                </a:lnTo>
                <a:lnTo>
                  <a:pt x="73410" y="35590"/>
                </a:lnTo>
                <a:lnTo>
                  <a:pt x="73300" y="35600"/>
                </a:lnTo>
                <a:lnTo>
                  <a:pt x="73190" y="35550"/>
                </a:lnTo>
                <a:lnTo>
                  <a:pt x="73120" y="35470"/>
                </a:lnTo>
                <a:lnTo>
                  <a:pt x="73020" y="35320"/>
                </a:lnTo>
                <a:lnTo>
                  <a:pt x="72960" y="35280"/>
                </a:lnTo>
                <a:lnTo>
                  <a:pt x="72910" y="35270"/>
                </a:lnTo>
                <a:lnTo>
                  <a:pt x="72810" y="35360"/>
                </a:lnTo>
                <a:lnTo>
                  <a:pt x="72670" y="35440"/>
                </a:lnTo>
                <a:lnTo>
                  <a:pt x="72200" y="35580"/>
                </a:lnTo>
                <a:lnTo>
                  <a:pt x="72070" y="35580"/>
                </a:lnTo>
                <a:lnTo>
                  <a:pt x="71990" y="35550"/>
                </a:lnTo>
                <a:lnTo>
                  <a:pt x="71970" y="35500"/>
                </a:lnTo>
                <a:lnTo>
                  <a:pt x="71810" y="35060"/>
                </a:lnTo>
                <a:lnTo>
                  <a:pt x="71650" y="34820"/>
                </a:lnTo>
                <a:lnTo>
                  <a:pt x="71310" y="34470"/>
                </a:lnTo>
                <a:lnTo>
                  <a:pt x="71000" y="34220"/>
                </a:lnTo>
                <a:lnTo>
                  <a:pt x="70850" y="33970"/>
                </a:lnTo>
                <a:lnTo>
                  <a:pt x="70780" y="33960"/>
                </a:lnTo>
                <a:lnTo>
                  <a:pt x="69820" y="33970"/>
                </a:lnTo>
                <a:lnTo>
                  <a:pt x="69650" y="33910"/>
                </a:lnTo>
                <a:lnTo>
                  <a:pt x="69040" y="33490"/>
                </a:lnTo>
                <a:lnTo>
                  <a:pt x="68730" y="33370"/>
                </a:lnTo>
                <a:lnTo>
                  <a:pt x="68590" y="33400"/>
                </a:lnTo>
                <a:lnTo>
                  <a:pt x="68470" y="33510"/>
                </a:lnTo>
                <a:lnTo>
                  <a:pt x="68310" y="33610"/>
                </a:lnTo>
                <a:lnTo>
                  <a:pt x="68200" y="33620"/>
                </a:lnTo>
                <a:lnTo>
                  <a:pt x="68040" y="33570"/>
                </a:lnTo>
                <a:lnTo>
                  <a:pt x="67960" y="33500"/>
                </a:lnTo>
                <a:lnTo>
                  <a:pt x="67900" y="33450"/>
                </a:lnTo>
                <a:lnTo>
                  <a:pt x="67770" y="33210"/>
                </a:lnTo>
                <a:lnTo>
                  <a:pt x="67670" y="33130"/>
                </a:lnTo>
                <a:lnTo>
                  <a:pt x="66990" y="31330"/>
                </a:lnTo>
                <a:lnTo>
                  <a:pt x="67180" y="30990"/>
                </a:lnTo>
                <a:lnTo>
                  <a:pt x="67700" y="30740"/>
                </a:lnTo>
                <a:lnTo>
                  <a:pt x="68420" y="30030"/>
                </a:lnTo>
                <a:lnTo>
                  <a:pt x="68510" y="29750"/>
                </a:lnTo>
                <a:lnTo>
                  <a:pt x="68330" y="29460"/>
                </a:lnTo>
                <a:lnTo>
                  <a:pt x="68120" y="29230"/>
                </a:lnTo>
                <a:lnTo>
                  <a:pt x="67970" y="29090"/>
                </a:lnTo>
                <a:lnTo>
                  <a:pt x="66970" y="27890"/>
                </a:lnTo>
                <a:lnTo>
                  <a:pt x="68650" y="26590"/>
                </a:lnTo>
                <a:lnTo>
                  <a:pt x="69310" y="25820"/>
                </a:lnTo>
                <a:lnTo>
                  <a:pt x="69450" y="25680"/>
                </a:lnTo>
                <a:lnTo>
                  <a:pt x="69670" y="25510"/>
                </a:lnTo>
                <a:lnTo>
                  <a:pt x="70200" y="25510"/>
                </a:lnTo>
                <a:lnTo>
                  <a:pt x="70640" y="25620"/>
                </a:lnTo>
                <a:lnTo>
                  <a:pt x="71310" y="26080"/>
                </a:lnTo>
                <a:lnTo>
                  <a:pt x="72250" y="25440"/>
                </a:lnTo>
                <a:lnTo>
                  <a:pt x="72380" y="25300"/>
                </a:lnTo>
                <a:lnTo>
                  <a:pt x="72920" y="24400"/>
                </a:lnTo>
                <a:lnTo>
                  <a:pt x="72970" y="24220"/>
                </a:lnTo>
                <a:lnTo>
                  <a:pt x="73010" y="24070"/>
                </a:lnTo>
                <a:lnTo>
                  <a:pt x="72770" y="23570"/>
                </a:lnTo>
                <a:lnTo>
                  <a:pt x="71690" y="22120"/>
                </a:lnTo>
                <a:lnTo>
                  <a:pt x="71620" y="21750"/>
                </a:lnTo>
                <a:lnTo>
                  <a:pt x="71510" y="21420"/>
                </a:lnTo>
                <a:lnTo>
                  <a:pt x="71530" y="21240"/>
                </a:lnTo>
                <a:lnTo>
                  <a:pt x="71480" y="21060"/>
                </a:lnTo>
                <a:lnTo>
                  <a:pt x="71440" y="20960"/>
                </a:lnTo>
                <a:lnTo>
                  <a:pt x="70880" y="20720"/>
                </a:lnTo>
                <a:lnTo>
                  <a:pt x="70570" y="20540"/>
                </a:lnTo>
                <a:lnTo>
                  <a:pt x="70510" y="20470"/>
                </a:lnTo>
                <a:lnTo>
                  <a:pt x="70540" y="2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