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Netherlands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roning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670" y="28280"/>
                </a:moveTo>
                <a:lnTo>
                  <a:pt x="85660" y="28270"/>
                </a:lnTo>
                <a:lnTo>
                  <a:pt x="85550" y="28080"/>
                </a:lnTo>
                <a:lnTo>
                  <a:pt x="85190" y="27630"/>
                </a:lnTo>
                <a:lnTo>
                  <a:pt x="84990" y="27470"/>
                </a:lnTo>
                <a:lnTo>
                  <a:pt x="84590" y="27330"/>
                </a:lnTo>
                <a:lnTo>
                  <a:pt x="85010" y="26230"/>
                </a:lnTo>
                <a:lnTo>
                  <a:pt x="85020" y="26100"/>
                </a:lnTo>
                <a:lnTo>
                  <a:pt x="85000" y="25950"/>
                </a:lnTo>
                <a:lnTo>
                  <a:pt x="84860" y="25920"/>
                </a:lnTo>
                <a:lnTo>
                  <a:pt x="83890" y="24700"/>
                </a:lnTo>
                <a:lnTo>
                  <a:pt x="82960" y="23440"/>
                </a:lnTo>
                <a:lnTo>
                  <a:pt x="82190" y="22630"/>
                </a:lnTo>
                <a:lnTo>
                  <a:pt x="81500" y="21900"/>
                </a:lnTo>
                <a:lnTo>
                  <a:pt x="81130" y="21540"/>
                </a:lnTo>
                <a:lnTo>
                  <a:pt x="80660" y="21080"/>
                </a:lnTo>
                <a:lnTo>
                  <a:pt x="79790" y="20120"/>
                </a:lnTo>
                <a:lnTo>
                  <a:pt x="79090" y="19370"/>
                </a:lnTo>
                <a:lnTo>
                  <a:pt x="78980" y="19290"/>
                </a:lnTo>
                <a:lnTo>
                  <a:pt x="78790" y="19180"/>
                </a:lnTo>
                <a:lnTo>
                  <a:pt x="78260" y="19130"/>
                </a:lnTo>
                <a:lnTo>
                  <a:pt x="77040" y="19540"/>
                </a:lnTo>
                <a:lnTo>
                  <a:pt x="76930" y="19580"/>
                </a:lnTo>
                <a:lnTo>
                  <a:pt x="76890" y="19510"/>
                </a:lnTo>
                <a:lnTo>
                  <a:pt x="76860" y="19460"/>
                </a:lnTo>
                <a:lnTo>
                  <a:pt x="76640" y="18950"/>
                </a:lnTo>
                <a:lnTo>
                  <a:pt x="75970" y="18040"/>
                </a:lnTo>
                <a:lnTo>
                  <a:pt x="75760" y="17870"/>
                </a:lnTo>
                <a:lnTo>
                  <a:pt x="75650" y="17830"/>
                </a:lnTo>
                <a:lnTo>
                  <a:pt x="75590" y="17780"/>
                </a:lnTo>
                <a:lnTo>
                  <a:pt x="75270" y="17210"/>
                </a:lnTo>
                <a:lnTo>
                  <a:pt x="74930" y="16740"/>
                </a:lnTo>
                <a:lnTo>
                  <a:pt x="74710" y="16770"/>
                </a:lnTo>
                <a:lnTo>
                  <a:pt x="74350" y="16620"/>
                </a:lnTo>
                <a:lnTo>
                  <a:pt x="73690" y="16300"/>
                </a:lnTo>
                <a:lnTo>
                  <a:pt x="72970" y="16960"/>
                </a:lnTo>
                <a:lnTo>
                  <a:pt x="72610" y="17190"/>
                </a:lnTo>
                <a:lnTo>
                  <a:pt x="72350" y="17460"/>
                </a:lnTo>
                <a:lnTo>
                  <a:pt x="72050" y="17840"/>
                </a:lnTo>
                <a:lnTo>
                  <a:pt x="71920" y="18160"/>
                </a:lnTo>
                <a:lnTo>
                  <a:pt x="71900" y="18240"/>
                </a:lnTo>
                <a:lnTo>
                  <a:pt x="71840" y="18410"/>
                </a:lnTo>
                <a:lnTo>
                  <a:pt x="71590" y="18940"/>
                </a:lnTo>
                <a:lnTo>
                  <a:pt x="71510" y="19150"/>
                </a:lnTo>
                <a:lnTo>
                  <a:pt x="71430" y="19480"/>
                </a:lnTo>
                <a:lnTo>
                  <a:pt x="71110" y="20060"/>
                </a:lnTo>
                <a:lnTo>
                  <a:pt x="70950" y="20160"/>
                </a:lnTo>
                <a:lnTo>
                  <a:pt x="70540" y="20020"/>
                </a:lnTo>
                <a:lnTo>
                  <a:pt x="70370" y="19930"/>
                </a:lnTo>
                <a:lnTo>
                  <a:pt x="69660" y="19460"/>
                </a:lnTo>
                <a:lnTo>
                  <a:pt x="69310" y="19330"/>
                </a:lnTo>
                <a:lnTo>
                  <a:pt x="68470" y="19250"/>
                </a:lnTo>
                <a:lnTo>
                  <a:pt x="68300" y="19200"/>
                </a:lnTo>
                <a:lnTo>
                  <a:pt x="68030" y="18960"/>
                </a:lnTo>
                <a:lnTo>
                  <a:pt x="67850" y="18720"/>
                </a:lnTo>
                <a:lnTo>
                  <a:pt x="67760" y="18010"/>
                </a:lnTo>
                <a:lnTo>
                  <a:pt x="67890" y="17300"/>
                </a:lnTo>
                <a:lnTo>
                  <a:pt x="68100" y="16890"/>
                </a:lnTo>
                <a:lnTo>
                  <a:pt x="68830" y="15910"/>
                </a:lnTo>
                <a:lnTo>
                  <a:pt x="68890" y="15770"/>
                </a:lnTo>
                <a:lnTo>
                  <a:pt x="68880" y="15680"/>
                </a:lnTo>
                <a:lnTo>
                  <a:pt x="68860" y="15590"/>
                </a:lnTo>
                <a:lnTo>
                  <a:pt x="68820" y="15490"/>
                </a:lnTo>
                <a:lnTo>
                  <a:pt x="68780" y="15400"/>
                </a:lnTo>
                <a:lnTo>
                  <a:pt x="68770" y="15270"/>
                </a:lnTo>
                <a:lnTo>
                  <a:pt x="68730" y="15110"/>
                </a:lnTo>
                <a:lnTo>
                  <a:pt x="68970" y="14620"/>
                </a:lnTo>
                <a:lnTo>
                  <a:pt x="69270" y="14110"/>
                </a:lnTo>
                <a:lnTo>
                  <a:pt x="69370" y="13680"/>
                </a:lnTo>
                <a:lnTo>
                  <a:pt x="69440" y="13530"/>
                </a:lnTo>
                <a:lnTo>
                  <a:pt x="69710" y="13220"/>
                </a:lnTo>
                <a:lnTo>
                  <a:pt x="70040" y="12910"/>
                </a:lnTo>
                <a:lnTo>
                  <a:pt x="70100" y="12840"/>
                </a:lnTo>
                <a:lnTo>
                  <a:pt x="70100" y="12810"/>
                </a:lnTo>
                <a:lnTo>
                  <a:pt x="69970" y="12760"/>
                </a:lnTo>
                <a:lnTo>
                  <a:pt x="69910" y="12730"/>
                </a:lnTo>
                <a:lnTo>
                  <a:pt x="69880" y="12690"/>
                </a:lnTo>
                <a:lnTo>
                  <a:pt x="69890" y="12360"/>
                </a:lnTo>
                <a:lnTo>
                  <a:pt x="69940" y="11950"/>
                </a:lnTo>
                <a:lnTo>
                  <a:pt x="69900" y="11760"/>
                </a:lnTo>
                <a:lnTo>
                  <a:pt x="69830" y="11650"/>
                </a:lnTo>
                <a:lnTo>
                  <a:pt x="69470" y="11530"/>
                </a:lnTo>
                <a:lnTo>
                  <a:pt x="69400" y="11540"/>
                </a:lnTo>
                <a:lnTo>
                  <a:pt x="69350" y="11560"/>
                </a:lnTo>
                <a:lnTo>
                  <a:pt x="69230" y="11630"/>
                </a:lnTo>
                <a:lnTo>
                  <a:pt x="69160" y="11660"/>
                </a:lnTo>
                <a:lnTo>
                  <a:pt x="69100" y="11670"/>
                </a:lnTo>
                <a:lnTo>
                  <a:pt x="69050" y="11650"/>
                </a:lnTo>
                <a:lnTo>
                  <a:pt x="68980" y="11610"/>
                </a:lnTo>
                <a:lnTo>
                  <a:pt x="68900" y="11520"/>
                </a:lnTo>
                <a:lnTo>
                  <a:pt x="68780" y="11350"/>
                </a:lnTo>
                <a:lnTo>
                  <a:pt x="68700" y="11280"/>
                </a:lnTo>
                <a:lnTo>
                  <a:pt x="68630" y="11230"/>
                </a:lnTo>
                <a:lnTo>
                  <a:pt x="68260" y="11130"/>
                </a:lnTo>
                <a:lnTo>
                  <a:pt x="67970" y="11000"/>
                </a:lnTo>
                <a:lnTo>
                  <a:pt x="67780" y="10280"/>
                </a:lnTo>
                <a:lnTo>
                  <a:pt x="67880" y="9880"/>
                </a:lnTo>
                <a:lnTo>
                  <a:pt x="68090" y="9450"/>
                </a:lnTo>
                <a:lnTo>
                  <a:pt x="69840" y="9390"/>
                </a:lnTo>
                <a:lnTo>
                  <a:pt x="70040" y="9460"/>
                </a:lnTo>
                <a:lnTo>
                  <a:pt x="70390" y="9780"/>
                </a:lnTo>
                <a:lnTo>
                  <a:pt x="70580" y="9850"/>
                </a:lnTo>
                <a:lnTo>
                  <a:pt x="70750" y="9790"/>
                </a:lnTo>
                <a:lnTo>
                  <a:pt x="71260" y="9390"/>
                </a:lnTo>
                <a:lnTo>
                  <a:pt x="74210" y="8530"/>
                </a:lnTo>
                <a:lnTo>
                  <a:pt x="78890" y="7800"/>
                </a:lnTo>
                <a:lnTo>
                  <a:pt x="80850" y="8130"/>
                </a:lnTo>
                <a:lnTo>
                  <a:pt x="81260" y="8320"/>
                </a:lnTo>
                <a:lnTo>
                  <a:pt x="81600" y="8670"/>
                </a:lnTo>
                <a:lnTo>
                  <a:pt x="82270" y="11420"/>
                </a:lnTo>
                <a:lnTo>
                  <a:pt x="82370" y="11460"/>
                </a:lnTo>
                <a:lnTo>
                  <a:pt x="82850" y="11810"/>
                </a:lnTo>
                <a:lnTo>
                  <a:pt x="82890" y="11890"/>
                </a:lnTo>
                <a:lnTo>
                  <a:pt x="82980" y="11960"/>
                </a:lnTo>
                <a:lnTo>
                  <a:pt x="83080" y="12120"/>
                </a:lnTo>
                <a:lnTo>
                  <a:pt x="83220" y="12270"/>
                </a:lnTo>
                <a:lnTo>
                  <a:pt x="83850" y="12480"/>
                </a:lnTo>
                <a:lnTo>
                  <a:pt x="84640" y="12930"/>
                </a:lnTo>
                <a:lnTo>
                  <a:pt x="84990" y="12820"/>
                </a:lnTo>
                <a:lnTo>
                  <a:pt x="85160" y="13010"/>
                </a:lnTo>
                <a:lnTo>
                  <a:pt x="85400" y="13070"/>
                </a:lnTo>
                <a:lnTo>
                  <a:pt x="85630" y="13010"/>
                </a:lnTo>
                <a:lnTo>
                  <a:pt x="85800" y="12820"/>
                </a:lnTo>
                <a:lnTo>
                  <a:pt x="85940" y="12820"/>
                </a:lnTo>
                <a:lnTo>
                  <a:pt x="85940" y="13050"/>
                </a:lnTo>
                <a:lnTo>
                  <a:pt x="85780" y="13180"/>
                </a:lnTo>
                <a:lnTo>
                  <a:pt x="85700" y="13280"/>
                </a:lnTo>
                <a:lnTo>
                  <a:pt x="85700" y="13430"/>
                </a:lnTo>
                <a:lnTo>
                  <a:pt x="85800" y="13700"/>
                </a:lnTo>
                <a:lnTo>
                  <a:pt x="85840" y="14240"/>
                </a:lnTo>
                <a:lnTo>
                  <a:pt x="86440" y="14590"/>
                </a:lnTo>
                <a:lnTo>
                  <a:pt x="87880" y="14960"/>
                </a:lnTo>
                <a:lnTo>
                  <a:pt x="88100" y="14960"/>
                </a:lnTo>
                <a:lnTo>
                  <a:pt x="88160" y="15900"/>
                </a:lnTo>
                <a:lnTo>
                  <a:pt x="88180" y="16430"/>
                </a:lnTo>
                <a:lnTo>
                  <a:pt x="88120" y="16950"/>
                </a:lnTo>
                <a:lnTo>
                  <a:pt x="87980" y="17520"/>
                </a:lnTo>
                <a:lnTo>
                  <a:pt x="87700" y="18250"/>
                </a:lnTo>
                <a:lnTo>
                  <a:pt x="87650" y="18520"/>
                </a:lnTo>
                <a:lnTo>
                  <a:pt x="87670" y="18910"/>
                </a:lnTo>
                <a:lnTo>
                  <a:pt x="87740" y="19120"/>
                </a:lnTo>
                <a:lnTo>
                  <a:pt x="87840" y="19290"/>
                </a:lnTo>
                <a:lnTo>
                  <a:pt x="87910" y="19580"/>
                </a:lnTo>
                <a:lnTo>
                  <a:pt x="88100" y="21950"/>
                </a:lnTo>
                <a:lnTo>
                  <a:pt x="88070" y="23130"/>
                </a:lnTo>
                <a:lnTo>
                  <a:pt x="87880" y="24180"/>
                </a:lnTo>
                <a:lnTo>
                  <a:pt x="87450" y="25280"/>
                </a:lnTo>
                <a:lnTo>
                  <a:pt x="85820" y="27850"/>
                </a:lnTo>
                <a:lnTo>
                  <a:pt x="85670" y="28280"/>
                </a:lnTo>
                <a:close/>
                <a:moveTo>
                  <a:pt x="73150" y="4590"/>
                </a:moveTo>
                <a:lnTo>
                  <a:pt x="73430" y="4550"/>
                </a:lnTo>
                <a:lnTo>
                  <a:pt x="74520" y="5030"/>
                </a:lnTo>
                <a:lnTo>
                  <a:pt x="74430" y="5020"/>
                </a:lnTo>
                <a:lnTo>
                  <a:pt x="74360" y="5060"/>
                </a:lnTo>
                <a:lnTo>
                  <a:pt x="74300" y="5150"/>
                </a:lnTo>
                <a:lnTo>
                  <a:pt x="74250" y="5280"/>
                </a:lnTo>
                <a:lnTo>
                  <a:pt x="73540" y="5040"/>
                </a:lnTo>
                <a:lnTo>
                  <a:pt x="73190" y="4820"/>
                </a:lnTo>
                <a:lnTo>
                  <a:pt x="73150" y="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Drenth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540" y="20020"/>
                </a:moveTo>
                <a:lnTo>
                  <a:pt x="70950" y="20160"/>
                </a:lnTo>
                <a:lnTo>
                  <a:pt x="71110" y="20060"/>
                </a:lnTo>
                <a:lnTo>
                  <a:pt x="71430" y="19480"/>
                </a:lnTo>
                <a:lnTo>
                  <a:pt x="71510" y="19150"/>
                </a:lnTo>
                <a:lnTo>
                  <a:pt x="71590" y="18940"/>
                </a:lnTo>
                <a:lnTo>
                  <a:pt x="71840" y="18410"/>
                </a:lnTo>
                <a:lnTo>
                  <a:pt x="71900" y="18240"/>
                </a:lnTo>
                <a:lnTo>
                  <a:pt x="71920" y="18160"/>
                </a:lnTo>
                <a:lnTo>
                  <a:pt x="72050" y="17840"/>
                </a:lnTo>
                <a:lnTo>
                  <a:pt x="72350" y="17460"/>
                </a:lnTo>
                <a:lnTo>
                  <a:pt x="72610" y="17190"/>
                </a:lnTo>
                <a:lnTo>
                  <a:pt x="72970" y="16960"/>
                </a:lnTo>
                <a:lnTo>
                  <a:pt x="73690" y="16300"/>
                </a:lnTo>
                <a:lnTo>
                  <a:pt x="74350" y="16620"/>
                </a:lnTo>
                <a:lnTo>
                  <a:pt x="74710" y="16770"/>
                </a:lnTo>
                <a:lnTo>
                  <a:pt x="74930" y="16740"/>
                </a:lnTo>
                <a:lnTo>
                  <a:pt x="75270" y="17210"/>
                </a:lnTo>
                <a:lnTo>
                  <a:pt x="75590" y="17780"/>
                </a:lnTo>
                <a:lnTo>
                  <a:pt x="75650" y="17830"/>
                </a:lnTo>
                <a:lnTo>
                  <a:pt x="75760" y="17870"/>
                </a:lnTo>
                <a:lnTo>
                  <a:pt x="75970" y="18040"/>
                </a:lnTo>
                <a:lnTo>
                  <a:pt x="76640" y="18950"/>
                </a:lnTo>
                <a:lnTo>
                  <a:pt x="76860" y="19460"/>
                </a:lnTo>
                <a:lnTo>
                  <a:pt x="76890" y="19510"/>
                </a:lnTo>
                <a:lnTo>
                  <a:pt x="76930" y="19580"/>
                </a:lnTo>
                <a:lnTo>
                  <a:pt x="77040" y="19540"/>
                </a:lnTo>
                <a:lnTo>
                  <a:pt x="78260" y="19130"/>
                </a:lnTo>
                <a:lnTo>
                  <a:pt x="78790" y="19180"/>
                </a:lnTo>
                <a:lnTo>
                  <a:pt x="78980" y="19290"/>
                </a:lnTo>
                <a:lnTo>
                  <a:pt x="79090" y="19370"/>
                </a:lnTo>
                <a:lnTo>
                  <a:pt x="79790" y="20120"/>
                </a:lnTo>
                <a:lnTo>
                  <a:pt x="80660" y="21080"/>
                </a:lnTo>
                <a:lnTo>
                  <a:pt x="81130" y="21540"/>
                </a:lnTo>
                <a:lnTo>
                  <a:pt x="81500" y="21900"/>
                </a:lnTo>
                <a:lnTo>
                  <a:pt x="82190" y="22630"/>
                </a:lnTo>
                <a:lnTo>
                  <a:pt x="82960" y="23440"/>
                </a:lnTo>
                <a:lnTo>
                  <a:pt x="83890" y="24700"/>
                </a:lnTo>
                <a:lnTo>
                  <a:pt x="84860" y="25920"/>
                </a:lnTo>
                <a:lnTo>
                  <a:pt x="85000" y="25950"/>
                </a:lnTo>
                <a:lnTo>
                  <a:pt x="85020" y="26100"/>
                </a:lnTo>
                <a:lnTo>
                  <a:pt x="85010" y="26230"/>
                </a:lnTo>
                <a:lnTo>
                  <a:pt x="84590" y="27330"/>
                </a:lnTo>
                <a:lnTo>
                  <a:pt x="84990" y="27470"/>
                </a:lnTo>
                <a:lnTo>
                  <a:pt x="85190" y="27630"/>
                </a:lnTo>
                <a:lnTo>
                  <a:pt x="85550" y="28080"/>
                </a:lnTo>
                <a:lnTo>
                  <a:pt x="85660" y="28270"/>
                </a:lnTo>
                <a:lnTo>
                  <a:pt x="85670" y="28280"/>
                </a:lnTo>
                <a:lnTo>
                  <a:pt x="85470" y="28850"/>
                </a:lnTo>
                <a:lnTo>
                  <a:pt x="85300" y="29950"/>
                </a:lnTo>
                <a:lnTo>
                  <a:pt x="85110" y="33490"/>
                </a:lnTo>
                <a:lnTo>
                  <a:pt x="84970" y="34640"/>
                </a:lnTo>
                <a:lnTo>
                  <a:pt x="84610" y="35340"/>
                </a:lnTo>
                <a:lnTo>
                  <a:pt x="83900" y="35120"/>
                </a:lnTo>
                <a:lnTo>
                  <a:pt x="83600" y="34990"/>
                </a:lnTo>
                <a:lnTo>
                  <a:pt x="82620" y="35130"/>
                </a:lnTo>
                <a:lnTo>
                  <a:pt x="81570" y="34820"/>
                </a:lnTo>
                <a:lnTo>
                  <a:pt x="79690" y="34850"/>
                </a:lnTo>
                <a:lnTo>
                  <a:pt x="79020" y="35050"/>
                </a:lnTo>
                <a:lnTo>
                  <a:pt x="78670" y="35310"/>
                </a:lnTo>
                <a:lnTo>
                  <a:pt x="78650" y="35300"/>
                </a:lnTo>
                <a:lnTo>
                  <a:pt x="78440" y="35180"/>
                </a:lnTo>
                <a:lnTo>
                  <a:pt x="78400" y="34900"/>
                </a:lnTo>
                <a:lnTo>
                  <a:pt x="78400" y="34660"/>
                </a:lnTo>
                <a:lnTo>
                  <a:pt x="78330" y="34570"/>
                </a:lnTo>
                <a:lnTo>
                  <a:pt x="78220" y="34480"/>
                </a:lnTo>
                <a:lnTo>
                  <a:pt x="76780" y="33820"/>
                </a:lnTo>
                <a:lnTo>
                  <a:pt x="76530" y="33810"/>
                </a:lnTo>
                <a:lnTo>
                  <a:pt x="75950" y="33920"/>
                </a:lnTo>
                <a:lnTo>
                  <a:pt x="74980" y="34420"/>
                </a:lnTo>
                <a:lnTo>
                  <a:pt x="74730" y="34690"/>
                </a:lnTo>
                <a:lnTo>
                  <a:pt x="74690" y="34840"/>
                </a:lnTo>
                <a:lnTo>
                  <a:pt x="74750" y="35810"/>
                </a:lnTo>
                <a:lnTo>
                  <a:pt x="73930" y="35410"/>
                </a:lnTo>
                <a:lnTo>
                  <a:pt x="73810" y="35390"/>
                </a:lnTo>
                <a:lnTo>
                  <a:pt x="73660" y="35390"/>
                </a:lnTo>
                <a:lnTo>
                  <a:pt x="73570" y="35490"/>
                </a:lnTo>
                <a:lnTo>
                  <a:pt x="73410" y="35590"/>
                </a:lnTo>
                <a:lnTo>
                  <a:pt x="73300" y="35600"/>
                </a:lnTo>
                <a:lnTo>
                  <a:pt x="73190" y="35550"/>
                </a:lnTo>
                <a:lnTo>
                  <a:pt x="73120" y="35470"/>
                </a:lnTo>
                <a:lnTo>
                  <a:pt x="73020" y="35320"/>
                </a:lnTo>
                <a:lnTo>
                  <a:pt x="72960" y="35280"/>
                </a:lnTo>
                <a:lnTo>
                  <a:pt x="72910" y="35270"/>
                </a:lnTo>
                <a:lnTo>
                  <a:pt x="72810" y="35360"/>
                </a:lnTo>
                <a:lnTo>
                  <a:pt x="72670" y="35440"/>
                </a:lnTo>
                <a:lnTo>
                  <a:pt x="72200" y="35580"/>
                </a:lnTo>
                <a:lnTo>
                  <a:pt x="72070" y="35580"/>
                </a:lnTo>
                <a:lnTo>
                  <a:pt x="71990" y="35550"/>
                </a:lnTo>
                <a:lnTo>
                  <a:pt x="71970" y="35500"/>
                </a:lnTo>
                <a:lnTo>
                  <a:pt x="71810" y="35060"/>
                </a:lnTo>
                <a:lnTo>
                  <a:pt x="71650" y="34820"/>
                </a:lnTo>
                <a:lnTo>
                  <a:pt x="71310" y="34470"/>
                </a:lnTo>
                <a:lnTo>
                  <a:pt x="71000" y="34220"/>
                </a:lnTo>
                <a:lnTo>
                  <a:pt x="70850" y="33970"/>
                </a:lnTo>
                <a:lnTo>
                  <a:pt x="70780" y="33960"/>
                </a:lnTo>
                <a:lnTo>
                  <a:pt x="69820" y="33970"/>
                </a:lnTo>
                <a:lnTo>
                  <a:pt x="69650" y="33910"/>
                </a:lnTo>
                <a:lnTo>
                  <a:pt x="69040" y="33490"/>
                </a:lnTo>
                <a:lnTo>
                  <a:pt x="68730" y="33370"/>
                </a:lnTo>
                <a:lnTo>
                  <a:pt x="68590" y="33400"/>
                </a:lnTo>
                <a:lnTo>
                  <a:pt x="68470" y="33510"/>
                </a:lnTo>
                <a:lnTo>
                  <a:pt x="68310" y="33610"/>
                </a:lnTo>
                <a:lnTo>
                  <a:pt x="68200" y="33620"/>
                </a:lnTo>
                <a:lnTo>
                  <a:pt x="68040" y="33570"/>
                </a:lnTo>
                <a:lnTo>
                  <a:pt x="67960" y="33500"/>
                </a:lnTo>
                <a:lnTo>
                  <a:pt x="67900" y="33450"/>
                </a:lnTo>
                <a:lnTo>
                  <a:pt x="67770" y="33210"/>
                </a:lnTo>
                <a:lnTo>
                  <a:pt x="67670" y="33130"/>
                </a:lnTo>
                <a:lnTo>
                  <a:pt x="66990" y="31330"/>
                </a:lnTo>
                <a:lnTo>
                  <a:pt x="67180" y="30990"/>
                </a:lnTo>
                <a:lnTo>
                  <a:pt x="67700" y="30740"/>
                </a:lnTo>
                <a:lnTo>
                  <a:pt x="68420" y="30030"/>
                </a:lnTo>
                <a:lnTo>
                  <a:pt x="68510" y="29750"/>
                </a:lnTo>
                <a:lnTo>
                  <a:pt x="68330" y="29460"/>
                </a:lnTo>
                <a:lnTo>
                  <a:pt x="68120" y="29230"/>
                </a:lnTo>
                <a:lnTo>
                  <a:pt x="67970" y="29090"/>
                </a:lnTo>
                <a:lnTo>
                  <a:pt x="66970" y="27890"/>
                </a:lnTo>
                <a:lnTo>
                  <a:pt x="68650" y="26590"/>
                </a:lnTo>
                <a:lnTo>
                  <a:pt x="69310" y="25820"/>
                </a:lnTo>
                <a:lnTo>
                  <a:pt x="69450" y="25680"/>
                </a:lnTo>
                <a:lnTo>
                  <a:pt x="69670" y="25510"/>
                </a:lnTo>
                <a:lnTo>
                  <a:pt x="70200" y="25510"/>
                </a:lnTo>
                <a:lnTo>
                  <a:pt x="70640" y="25620"/>
                </a:lnTo>
                <a:lnTo>
                  <a:pt x="71310" y="26080"/>
                </a:lnTo>
                <a:lnTo>
                  <a:pt x="72250" y="25440"/>
                </a:lnTo>
                <a:lnTo>
                  <a:pt x="72380" y="25300"/>
                </a:lnTo>
                <a:lnTo>
                  <a:pt x="72920" y="24400"/>
                </a:lnTo>
                <a:lnTo>
                  <a:pt x="72970" y="24220"/>
                </a:lnTo>
                <a:lnTo>
                  <a:pt x="73010" y="24070"/>
                </a:lnTo>
                <a:lnTo>
                  <a:pt x="72770" y="23570"/>
                </a:lnTo>
                <a:lnTo>
                  <a:pt x="71690" y="22120"/>
                </a:lnTo>
                <a:lnTo>
                  <a:pt x="71620" y="21750"/>
                </a:lnTo>
                <a:lnTo>
                  <a:pt x="71510" y="21420"/>
                </a:lnTo>
                <a:lnTo>
                  <a:pt x="71530" y="21240"/>
                </a:lnTo>
                <a:lnTo>
                  <a:pt x="71480" y="21060"/>
                </a:lnTo>
                <a:lnTo>
                  <a:pt x="71440" y="20960"/>
                </a:lnTo>
                <a:lnTo>
                  <a:pt x="70880" y="20720"/>
                </a:lnTo>
                <a:lnTo>
                  <a:pt x="70570" y="20540"/>
                </a:lnTo>
                <a:lnTo>
                  <a:pt x="70510" y="20470"/>
                </a:lnTo>
                <a:lnTo>
                  <a:pt x="70540" y="2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Overijss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70" y="35310"/>
                </a:moveTo>
                <a:lnTo>
                  <a:pt x="78320" y="35560"/>
                </a:lnTo>
                <a:lnTo>
                  <a:pt x="78490" y="35900"/>
                </a:lnTo>
                <a:lnTo>
                  <a:pt x="78450" y="36200"/>
                </a:lnTo>
                <a:lnTo>
                  <a:pt x="78360" y="36470"/>
                </a:lnTo>
                <a:lnTo>
                  <a:pt x="78370" y="36740"/>
                </a:lnTo>
                <a:lnTo>
                  <a:pt x="78510" y="36950"/>
                </a:lnTo>
                <a:lnTo>
                  <a:pt x="79160" y="37500"/>
                </a:lnTo>
                <a:lnTo>
                  <a:pt x="78060" y="38060"/>
                </a:lnTo>
                <a:lnTo>
                  <a:pt x="77730" y="38090"/>
                </a:lnTo>
                <a:lnTo>
                  <a:pt x="77970" y="38600"/>
                </a:lnTo>
                <a:lnTo>
                  <a:pt x="78040" y="39180"/>
                </a:lnTo>
                <a:lnTo>
                  <a:pt x="78070" y="39760"/>
                </a:lnTo>
                <a:lnTo>
                  <a:pt x="78190" y="40240"/>
                </a:lnTo>
                <a:lnTo>
                  <a:pt x="78580" y="40700"/>
                </a:lnTo>
                <a:lnTo>
                  <a:pt x="79110" y="40960"/>
                </a:lnTo>
                <a:lnTo>
                  <a:pt x="80680" y="41180"/>
                </a:lnTo>
                <a:lnTo>
                  <a:pt x="81700" y="41570"/>
                </a:lnTo>
                <a:lnTo>
                  <a:pt x="82260" y="41670"/>
                </a:lnTo>
                <a:lnTo>
                  <a:pt x="82780" y="41630"/>
                </a:lnTo>
                <a:lnTo>
                  <a:pt x="83280" y="41480"/>
                </a:lnTo>
                <a:lnTo>
                  <a:pt x="83460" y="41310"/>
                </a:lnTo>
                <a:lnTo>
                  <a:pt x="83590" y="41090"/>
                </a:lnTo>
                <a:lnTo>
                  <a:pt x="83710" y="41030"/>
                </a:lnTo>
                <a:lnTo>
                  <a:pt x="84920" y="43000"/>
                </a:lnTo>
                <a:lnTo>
                  <a:pt x="85200" y="43840"/>
                </a:lnTo>
                <a:lnTo>
                  <a:pt x="85030" y="45020"/>
                </a:lnTo>
                <a:lnTo>
                  <a:pt x="84630" y="45950"/>
                </a:lnTo>
                <a:lnTo>
                  <a:pt x="84490" y="46440"/>
                </a:lnTo>
                <a:lnTo>
                  <a:pt x="84480" y="47030"/>
                </a:lnTo>
                <a:lnTo>
                  <a:pt x="84650" y="47730"/>
                </a:lnTo>
                <a:lnTo>
                  <a:pt x="84770" y="47940"/>
                </a:lnTo>
                <a:lnTo>
                  <a:pt x="84820" y="48030"/>
                </a:lnTo>
                <a:lnTo>
                  <a:pt x="84760" y="48200"/>
                </a:lnTo>
                <a:lnTo>
                  <a:pt x="83880" y="48740"/>
                </a:lnTo>
                <a:lnTo>
                  <a:pt x="83670" y="48990"/>
                </a:lnTo>
                <a:lnTo>
                  <a:pt x="83200" y="49750"/>
                </a:lnTo>
                <a:lnTo>
                  <a:pt x="82810" y="50100"/>
                </a:lnTo>
                <a:lnTo>
                  <a:pt x="81960" y="50470"/>
                </a:lnTo>
                <a:lnTo>
                  <a:pt x="81570" y="50880"/>
                </a:lnTo>
                <a:lnTo>
                  <a:pt x="81130" y="51780"/>
                </a:lnTo>
                <a:lnTo>
                  <a:pt x="80880" y="52010"/>
                </a:lnTo>
                <a:lnTo>
                  <a:pt x="79710" y="52140"/>
                </a:lnTo>
                <a:lnTo>
                  <a:pt x="79700" y="52130"/>
                </a:lnTo>
                <a:lnTo>
                  <a:pt x="79470" y="51960"/>
                </a:lnTo>
                <a:lnTo>
                  <a:pt x="77530" y="51540"/>
                </a:lnTo>
                <a:lnTo>
                  <a:pt x="77730" y="51060"/>
                </a:lnTo>
                <a:lnTo>
                  <a:pt x="77740" y="50890"/>
                </a:lnTo>
                <a:lnTo>
                  <a:pt x="77710" y="50560"/>
                </a:lnTo>
                <a:lnTo>
                  <a:pt x="77680" y="50430"/>
                </a:lnTo>
                <a:lnTo>
                  <a:pt x="77630" y="50340"/>
                </a:lnTo>
                <a:lnTo>
                  <a:pt x="77560" y="50300"/>
                </a:lnTo>
                <a:lnTo>
                  <a:pt x="77370" y="50210"/>
                </a:lnTo>
                <a:lnTo>
                  <a:pt x="77210" y="50170"/>
                </a:lnTo>
                <a:lnTo>
                  <a:pt x="76500" y="50340"/>
                </a:lnTo>
                <a:lnTo>
                  <a:pt x="76420" y="50330"/>
                </a:lnTo>
                <a:lnTo>
                  <a:pt x="76340" y="50290"/>
                </a:lnTo>
                <a:lnTo>
                  <a:pt x="76340" y="50190"/>
                </a:lnTo>
                <a:lnTo>
                  <a:pt x="76320" y="50050"/>
                </a:lnTo>
                <a:lnTo>
                  <a:pt x="76250" y="49900"/>
                </a:lnTo>
                <a:lnTo>
                  <a:pt x="76140" y="49860"/>
                </a:lnTo>
                <a:lnTo>
                  <a:pt x="76020" y="49850"/>
                </a:lnTo>
                <a:lnTo>
                  <a:pt x="75460" y="49970"/>
                </a:lnTo>
                <a:lnTo>
                  <a:pt x="74700" y="49880"/>
                </a:lnTo>
                <a:lnTo>
                  <a:pt x="74230" y="49930"/>
                </a:lnTo>
                <a:lnTo>
                  <a:pt x="73640" y="49370"/>
                </a:lnTo>
                <a:lnTo>
                  <a:pt x="72700" y="47990"/>
                </a:lnTo>
                <a:lnTo>
                  <a:pt x="72680" y="47950"/>
                </a:lnTo>
                <a:lnTo>
                  <a:pt x="72560" y="47750"/>
                </a:lnTo>
                <a:lnTo>
                  <a:pt x="71970" y="47680"/>
                </a:lnTo>
                <a:lnTo>
                  <a:pt x="71290" y="47950"/>
                </a:lnTo>
                <a:lnTo>
                  <a:pt x="71000" y="48180"/>
                </a:lnTo>
                <a:lnTo>
                  <a:pt x="70800" y="48240"/>
                </a:lnTo>
                <a:lnTo>
                  <a:pt x="69550" y="48260"/>
                </a:lnTo>
                <a:lnTo>
                  <a:pt x="68160" y="47980"/>
                </a:lnTo>
                <a:lnTo>
                  <a:pt x="67970" y="47970"/>
                </a:lnTo>
                <a:lnTo>
                  <a:pt x="67900" y="48000"/>
                </a:lnTo>
                <a:lnTo>
                  <a:pt x="67720" y="48150"/>
                </a:lnTo>
                <a:lnTo>
                  <a:pt x="67580" y="48370"/>
                </a:lnTo>
                <a:lnTo>
                  <a:pt x="67530" y="48380"/>
                </a:lnTo>
                <a:lnTo>
                  <a:pt x="67460" y="48360"/>
                </a:lnTo>
                <a:lnTo>
                  <a:pt x="67300" y="48210"/>
                </a:lnTo>
                <a:lnTo>
                  <a:pt x="67250" y="48130"/>
                </a:lnTo>
                <a:lnTo>
                  <a:pt x="67220" y="48050"/>
                </a:lnTo>
                <a:lnTo>
                  <a:pt x="67220" y="48010"/>
                </a:lnTo>
                <a:lnTo>
                  <a:pt x="67220" y="47980"/>
                </a:lnTo>
                <a:lnTo>
                  <a:pt x="67300" y="47770"/>
                </a:lnTo>
                <a:lnTo>
                  <a:pt x="67260" y="47610"/>
                </a:lnTo>
                <a:lnTo>
                  <a:pt x="67160" y="47530"/>
                </a:lnTo>
                <a:lnTo>
                  <a:pt x="66940" y="47430"/>
                </a:lnTo>
                <a:lnTo>
                  <a:pt x="66860" y="47370"/>
                </a:lnTo>
                <a:lnTo>
                  <a:pt x="66830" y="47260"/>
                </a:lnTo>
                <a:lnTo>
                  <a:pt x="66860" y="47170"/>
                </a:lnTo>
                <a:lnTo>
                  <a:pt x="66870" y="46890"/>
                </a:lnTo>
                <a:lnTo>
                  <a:pt x="66520" y="45960"/>
                </a:lnTo>
                <a:lnTo>
                  <a:pt x="66110" y="45770"/>
                </a:lnTo>
                <a:lnTo>
                  <a:pt x="66010" y="45650"/>
                </a:lnTo>
                <a:lnTo>
                  <a:pt x="65800" y="45360"/>
                </a:lnTo>
                <a:lnTo>
                  <a:pt x="65750" y="45240"/>
                </a:lnTo>
                <a:lnTo>
                  <a:pt x="65780" y="45010"/>
                </a:lnTo>
                <a:lnTo>
                  <a:pt x="65950" y="44300"/>
                </a:lnTo>
                <a:lnTo>
                  <a:pt x="66130" y="44020"/>
                </a:lnTo>
                <a:lnTo>
                  <a:pt x="66120" y="43880"/>
                </a:lnTo>
                <a:lnTo>
                  <a:pt x="66020" y="43660"/>
                </a:lnTo>
                <a:lnTo>
                  <a:pt x="66060" y="43610"/>
                </a:lnTo>
                <a:lnTo>
                  <a:pt x="66120" y="43570"/>
                </a:lnTo>
                <a:lnTo>
                  <a:pt x="66780" y="43340"/>
                </a:lnTo>
                <a:lnTo>
                  <a:pt x="67080" y="42560"/>
                </a:lnTo>
                <a:lnTo>
                  <a:pt x="67100" y="42200"/>
                </a:lnTo>
                <a:lnTo>
                  <a:pt x="67080" y="42100"/>
                </a:lnTo>
                <a:lnTo>
                  <a:pt x="67040" y="42010"/>
                </a:lnTo>
                <a:lnTo>
                  <a:pt x="66620" y="41410"/>
                </a:lnTo>
                <a:lnTo>
                  <a:pt x="66470" y="41010"/>
                </a:lnTo>
                <a:lnTo>
                  <a:pt x="66290" y="40490"/>
                </a:lnTo>
                <a:lnTo>
                  <a:pt x="66170" y="40300"/>
                </a:lnTo>
                <a:lnTo>
                  <a:pt x="66020" y="40170"/>
                </a:lnTo>
                <a:lnTo>
                  <a:pt x="65670" y="39790"/>
                </a:lnTo>
                <a:lnTo>
                  <a:pt x="65520" y="39490"/>
                </a:lnTo>
                <a:lnTo>
                  <a:pt x="65390" y="39280"/>
                </a:lnTo>
                <a:lnTo>
                  <a:pt x="65250" y="39190"/>
                </a:lnTo>
                <a:lnTo>
                  <a:pt x="65010" y="39090"/>
                </a:lnTo>
                <a:lnTo>
                  <a:pt x="64440" y="39400"/>
                </a:lnTo>
                <a:lnTo>
                  <a:pt x="63800" y="39940"/>
                </a:lnTo>
                <a:lnTo>
                  <a:pt x="63200" y="40120"/>
                </a:lnTo>
                <a:lnTo>
                  <a:pt x="63040" y="40080"/>
                </a:lnTo>
                <a:lnTo>
                  <a:pt x="62910" y="39970"/>
                </a:lnTo>
                <a:lnTo>
                  <a:pt x="62500" y="39160"/>
                </a:lnTo>
                <a:lnTo>
                  <a:pt x="62250" y="38790"/>
                </a:lnTo>
                <a:lnTo>
                  <a:pt x="62040" y="38760"/>
                </a:lnTo>
                <a:lnTo>
                  <a:pt x="61760" y="38740"/>
                </a:lnTo>
                <a:lnTo>
                  <a:pt x="61360" y="36910"/>
                </a:lnTo>
                <a:lnTo>
                  <a:pt x="61080" y="36670"/>
                </a:lnTo>
                <a:lnTo>
                  <a:pt x="61080" y="36280"/>
                </a:lnTo>
                <a:lnTo>
                  <a:pt x="61290" y="36030"/>
                </a:lnTo>
                <a:lnTo>
                  <a:pt x="61310" y="36010"/>
                </a:lnTo>
                <a:lnTo>
                  <a:pt x="62320" y="35550"/>
                </a:lnTo>
                <a:lnTo>
                  <a:pt x="62580" y="35530"/>
                </a:lnTo>
                <a:lnTo>
                  <a:pt x="62690" y="35600"/>
                </a:lnTo>
                <a:lnTo>
                  <a:pt x="63020" y="35650"/>
                </a:lnTo>
                <a:lnTo>
                  <a:pt x="63200" y="35640"/>
                </a:lnTo>
                <a:lnTo>
                  <a:pt x="64160" y="35310"/>
                </a:lnTo>
                <a:lnTo>
                  <a:pt x="64790" y="34960"/>
                </a:lnTo>
                <a:lnTo>
                  <a:pt x="64360" y="34430"/>
                </a:lnTo>
                <a:lnTo>
                  <a:pt x="63970" y="34210"/>
                </a:lnTo>
                <a:lnTo>
                  <a:pt x="63170" y="33980"/>
                </a:lnTo>
                <a:lnTo>
                  <a:pt x="63000" y="33900"/>
                </a:lnTo>
                <a:lnTo>
                  <a:pt x="62950" y="33840"/>
                </a:lnTo>
                <a:lnTo>
                  <a:pt x="62980" y="33790"/>
                </a:lnTo>
                <a:lnTo>
                  <a:pt x="63130" y="33650"/>
                </a:lnTo>
                <a:lnTo>
                  <a:pt x="63210" y="33460"/>
                </a:lnTo>
                <a:lnTo>
                  <a:pt x="63320" y="33280"/>
                </a:lnTo>
                <a:lnTo>
                  <a:pt x="63170" y="32440"/>
                </a:lnTo>
                <a:lnTo>
                  <a:pt x="62880" y="31610"/>
                </a:lnTo>
                <a:lnTo>
                  <a:pt x="62750" y="31370"/>
                </a:lnTo>
                <a:lnTo>
                  <a:pt x="62510" y="31070"/>
                </a:lnTo>
                <a:lnTo>
                  <a:pt x="61590" y="30310"/>
                </a:lnTo>
                <a:lnTo>
                  <a:pt x="60140" y="29520"/>
                </a:lnTo>
                <a:lnTo>
                  <a:pt x="60880" y="29150"/>
                </a:lnTo>
                <a:lnTo>
                  <a:pt x="61110" y="29350"/>
                </a:lnTo>
                <a:lnTo>
                  <a:pt x="61190" y="29390"/>
                </a:lnTo>
                <a:lnTo>
                  <a:pt x="61750" y="29480"/>
                </a:lnTo>
                <a:lnTo>
                  <a:pt x="61860" y="29470"/>
                </a:lnTo>
                <a:lnTo>
                  <a:pt x="62010" y="29440"/>
                </a:lnTo>
                <a:lnTo>
                  <a:pt x="62600" y="29090"/>
                </a:lnTo>
                <a:lnTo>
                  <a:pt x="62690" y="29000"/>
                </a:lnTo>
                <a:lnTo>
                  <a:pt x="62780" y="28860"/>
                </a:lnTo>
                <a:lnTo>
                  <a:pt x="62850" y="28730"/>
                </a:lnTo>
                <a:lnTo>
                  <a:pt x="62900" y="28620"/>
                </a:lnTo>
                <a:lnTo>
                  <a:pt x="62970" y="28540"/>
                </a:lnTo>
                <a:lnTo>
                  <a:pt x="63070" y="28480"/>
                </a:lnTo>
                <a:lnTo>
                  <a:pt x="63470" y="28390"/>
                </a:lnTo>
                <a:lnTo>
                  <a:pt x="63550" y="28340"/>
                </a:lnTo>
                <a:lnTo>
                  <a:pt x="63590" y="28270"/>
                </a:lnTo>
                <a:lnTo>
                  <a:pt x="63650" y="28280"/>
                </a:lnTo>
                <a:lnTo>
                  <a:pt x="63750" y="28330"/>
                </a:lnTo>
                <a:lnTo>
                  <a:pt x="63990" y="28680"/>
                </a:lnTo>
                <a:lnTo>
                  <a:pt x="64170" y="28840"/>
                </a:lnTo>
                <a:lnTo>
                  <a:pt x="64270" y="28890"/>
                </a:lnTo>
                <a:lnTo>
                  <a:pt x="65040" y="28950"/>
                </a:lnTo>
                <a:lnTo>
                  <a:pt x="65330" y="28620"/>
                </a:lnTo>
                <a:lnTo>
                  <a:pt x="65350" y="28570"/>
                </a:lnTo>
                <a:lnTo>
                  <a:pt x="65360" y="28430"/>
                </a:lnTo>
                <a:lnTo>
                  <a:pt x="65390" y="28390"/>
                </a:lnTo>
                <a:lnTo>
                  <a:pt x="65430" y="28350"/>
                </a:lnTo>
                <a:lnTo>
                  <a:pt x="65760" y="28260"/>
                </a:lnTo>
                <a:lnTo>
                  <a:pt x="66140" y="28220"/>
                </a:lnTo>
                <a:lnTo>
                  <a:pt x="66970" y="27890"/>
                </a:lnTo>
                <a:lnTo>
                  <a:pt x="67970" y="29090"/>
                </a:lnTo>
                <a:lnTo>
                  <a:pt x="68120" y="29230"/>
                </a:lnTo>
                <a:lnTo>
                  <a:pt x="68330" y="29460"/>
                </a:lnTo>
                <a:lnTo>
                  <a:pt x="68510" y="29750"/>
                </a:lnTo>
                <a:lnTo>
                  <a:pt x="68420" y="30030"/>
                </a:lnTo>
                <a:lnTo>
                  <a:pt x="67700" y="30740"/>
                </a:lnTo>
                <a:lnTo>
                  <a:pt x="67180" y="30990"/>
                </a:lnTo>
                <a:lnTo>
                  <a:pt x="66990" y="31330"/>
                </a:lnTo>
                <a:lnTo>
                  <a:pt x="67670" y="33130"/>
                </a:lnTo>
                <a:lnTo>
                  <a:pt x="67770" y="33210"/>
                </a:lnTo>
                <a:lnTo>
                  <a:pt x="67900" y="33450"/>
                </a:lnTo>
                <a:lnTo>
                  <a:pt x="67960" y="33500"/>
                </a:lnTo>
                <a:lnTo>
                  <a:pt x="68040" y="33570"/>
                </a:lnTo>
                <a:lnTo>
                  <a:pt x="68200" y="33620"/>
                </a:lnTo>
                <a:lnTo>
                  <a:pt x="68310" y="33610"/>
                </a:lnTo>
                <a:lnTo>
                  <a:pt x="68470" y="33510"/>
                </a:lnTo>
                <a:lnTo>
                  <a:pt x="68590" y="33400"/>
                </a:lnTo>
                <a:lnTo>
                  <a:pt x="68730" y="33370"/>
                </a:lnTo>
                <a:lnTo>
                  <a:pt x="69040" y="33490"/>
                </a:lnTo>
                <a:lnTo>
                  <a:pt x="69650" y="33910"/>
                </a:lnTo>
                <a:lnTo>
                  <a:pt x="69820" y="33970"/>
                </a:lnTo>
                <a:lnTo>
                  <a:pt x="70780" y="33960"/>
                </a:lnTo>
                <a:lnTo>
                  <a:pt x="70850" y="33970"/>
                </a:lnTo>
                <a:lnTo>
                  <a:pt x="71000" y="34220"/>
                </a:lnTo>
                <a:lnTo>
                  <a:pt x="71310" y="34470"/>
                </a:lnTo>
                <a:lnTo>
                  <a:pt x="71650" y="34820"/>
                </a:lnTo>
                <a:lnTo>
                  <a:pt x="71810" y="35060"/>
                </a:lnTo>
                <a:lnTo>
                  <a:pt x="71970" y="35500"/>
                </a:lnTo>
                <a:lnTo>
                  <a:pt x="71990" y="35550"/>
                </a:lnTo>
                <a:lnTo>
                  <a:pt x="72070" y="35580"/>
                </a:lnTo>
                <a:lnTo>
                  <a:pt x="72200" y="35580"/>
                </a:lnTo>
                <a:lnTo>
                  <a:pt x="72670" y="35440"/>
                </a:lnTo>
                <a:lnTo>
                  <a:pt x="72810" y="35360"/>
                </a:lnTo>
                <a:lnTo>
                  <a:pt x="72910" y="35270"/>
                </a:lnTo>
                <a:lnTo>
                  <a:pt x="72960" y="35280"/>
                </a:lnTo>
                <a:lnTo>
                  <a:pt x="73020" y="35320"/>
                </a:lnTo>
                <a:lnTo>
                  <a:pt x="73120" y="35470"/>
                </a:lnTo>
                <a:lnTo>
                  <a:pt x="73190" y="35550"/>
                </a:lnTo>
                <a:lnTo>
                  <a:pt x="73300" y="35600"/>
                </a:lnTo>
                <a:lnTo>
                  <a:pt x="73410" y="35590"/>
                </a:lnTo>
                <a:lnTo>
                  <a:pt x="73570" y="35490"/>
                </a:lnTo>
                <a:lnTo>
                  <a:pt x="73660" y="35390"/>
                </a:lnTo>
                <a:lnTo>
                  <a:pt x="73810" y="35390"/>
                </a:lnTo>
                <a:lnTo>
                  <a:pt x="73930" y="35410"/>
                </a:lnTo>
                <a:lnTo>
                  <a:pt x="74750" y="35810"/>
                </a:lnTo>
                <a:lnTo>
                  <a:pt x="74690" y="34840"/>
                </a:lnTo>
                <a:lnTo>
                  <a:pt x="74730" y="34690"/>
                </a:lnTo>
                <a:lnTo>
                  <a:pt x="74980" y="34420"/>
                </a:lnTo>
                <a:lnTo>
                  <a:pt x="75950" y="33920"/>
                </a:lnTo>
                <a:lnTo>
                  <a:pt x="76530" y="33810"/>
                </a:lnTo>
                <a:lnTo>
                  <a:pt x="76780" y="33820"/>
                </a:lnTo>
                <a:lnTo>
                  <a:pt x="78220" y="34480"/>
                </a:lnTo>
                <a:lnTo>
                  <a:pt x="78330" y="34570"/>
                </a:lnTo>
                <a:lnTo>
                  <a:pt x="78400" y="34660"/>
                </a:lnTo>
                <a:lnTo>
                  <a:pt x="78400" y="34900"/>
                </a:lnTo>
                <a:lnTo>
                  <a:pt x="78440" y="35180"/>
                </a:lnTo>
                <a:lnTo>
                  <a:pt x="78650" y="35300"/>
                </a:lnTo>
                <a:lnTo>
                  <a:pt x="78670" y="3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elder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760" y="38740"/>
                </a:moveTo>
                <a:lnTo>
                  <a:pt x="62040" y="38760"/>
                </a:lnTo>
                <a:lnTo>
                  <a:pt x="62250" y="38790"/>
                </a:lnTo>
                <a:lnTo>
                  <a:pt x="62500" y="39160"/>
                </a:lnTo>
                <a:lnTo>
                  <a:pt x="62910" y="39970"/>
                </a:lnTo>
                <a:lnTo>
                  <a:pt x="63040" y="40080"/>
                </a:lnTo>
                <a:lnTo>
                  <a:pt x="63200" y="40120"/>
                </a:lnTo>
                <a:lnTo>
                  <a:pt x="63800" y="39940"/>
                </a:lnTo>
                <a:lnTo>
                  <a:pt x="64440" y="39400"/>
                </a:lnTo>
                <a:lnTo>
                  <a:pt x="65010" y="39090"/>
                </a:lnTo>
                <a:lnTo>
                  <a:pt x="65250" y="39190"/>
                </a:lnTo>
                <a:lnTo>
                  <a:pt x="65390" y="39280"/>
                </a:lnTo>
                <a:lnTo>
                  <a:pt x="65520" y="39490"/>
                </a:lnTo>
                <a:lnTo>
                  <a:pt x="65670" y="39790"/>
                </a:lnTo>
                <a:lnTo>
                  <a:pt x="66020" y="40170"/>
                </a:lnTo>
                <a:lnTo>
                  <a:pt x="66170" y="40300"/>
                </a:lnTo>
                <a:lnTo>
                  <a:pt x="66290" y="40490"/>
                </a:lnTo>
                <a:lnTo>
                  <a:pt x="66470" y="41010"/>
                </a:lnTo>
                <a:lnTo>
                  <a:pt x="66620" y="41410"/>
                </a:lnTo>
                <a:lnTo>
                  <a:pt x="67040" y="42010"/>
                </a:lnTo>
                <a:lnTo>
                  <a:pt x="67080" y="42100"/>
                </a:lnTo>
                <a:lnTo>
                  <a:pt x="67100" y="42200"/>
                </a:lnTo>
                <a:lnTo>
                  <a:pt x="67080" y="42560"/>
                </a:lnTo>
                <a:lnTo>
                  <a:pt x="66780" y="43340"/>
                </a:lnTo>
                <a:lnTo>
                  <a:pt x="66120" y="43570"/>
                </a:lnTo>
                <a:lnTo>
                  <a:pt x="66060" y="43610"/>
                </a:lnTo>
                <a:lnTo>
                  <a:pt x="66020" y="43660"/>
                </a:lnTo>
                <a:lnTo>
                  <a:pt x="66120" y="43880"/>
                </a:lnTo>
                <a:lnTo>
                  <a:pt x="66130" y="44020"/>
                </a:lnTo>
                <a:lnTo>
                  <a:pt x="65950" y="44300"/>
                </a:lnTo>
                <a:lnTo>
                  <a:pt x="65780" y="45010"/>
                </a:lnTo>
                <a:lnTo>
                  <a:pt x="65750" y="45240"/>
                </a:lnTo>
                <a:lnTo>
                  <a:pt x="65800" y="45360"/>
                </a:lnTo>
                <a:lnTo>
                  <a:pt x="66010" y="45650"/>
                </a:lnTo>
                <a:lnTo>
                  <a:pt x="66110" y="45770"/>
                </a:lnTo>
                <a:lnTo>
                  <a:pt x="66520" y="45960"/>
                </a:lnTo>
                <a:lnTo>
                  <a:pt x="66870" y="46890"/>
                </a:lnTo>
                <a:lnTo>
                  <a:pt x="66860" y="47170"/>
                </a:lnTo>
                <a:lnTo>
                  <a:pt x="66830" y="47260"/>
                </a:lnTo>
                <a:lnTo>
                  <a:pt x="66860" y="47370"/>
                </a:lnTo>
                <a:lnTo>
                  <a:pt x="66940" y="47430"/>
                </a:lnTo>
                <a:lnTo>
                  <a:pt x="67160" y="47530"/>
                </a:lnTo>
                <a:lnTo>
                  <a:pt x="67260" y="47610"/>
                </a:lnTo>
                <a:lnTo>
                  <a:pt x="67300" y="47770"/>
                </a:lnTo>
                <a:lnTo>
                  <a:pt x="67220" y="47980"/>
                </a:lnTo>
                <a:lnTo>
                  <a:pt x="67220" y="48010"/>
                </a:lnTo>
                <a:lnTo>
                  <a:pt x="67220" y="48050"/>
                </a:lnTo>
                <a:lnTo>
                  <a:pt x="67250" y="48130"/>
                </a:lnTo>
                <a:lnTo>
                  <a:pt x="67300" y="48210"/>
                </a:lnTo>
                <a:lnTo>
                  <a:pt x="67460" y="48360"/>
                </a:lnTo>
                <a:lnTo>
                  <a:pt x="67530" y="48380"/>
                </a:lnTo>
                <a:lnTo>
                  <a:pt x="67580" y="48370"/>
                </a:lnTo>
                <a:lnTo>
                  <a:pt x="67720" y="48150"/>
                </a:lnTo>
                <a:lnTo>
                  <a:pt x="67900" y="48000"/>
                </a:lnTo>
                <a:lnTo>
                  <a:pt x="67970" y="47970"/>
                </a:lnTo>
                <a:lnTo>
                  <a:pt x="68160" y="47980"/>
                </a:lnTo>
                <a:lnTo>
                  <a:pt x="69550" y="48260"/>
                </a:lnTo>
                <a:lnTo>
                  <a:pt x="70800" y="48240"/>
                </a:lnTo>
                <a:lnTo>
                  <a:pt x="71000" y="48180"/>
                </a:lnTo>
                <a:lnTo>
                  <a:pt x="71290" y="47950"/>
                </a:lnTo>
                <a:lnTo>
                  <a:pt x="71970" y="47680"/>
                </a:lnTo>
                <a:lnTo>
                  <a:pt x="72560" y="47750"/>
                </a:lnTo>
                <a:lnTo>
                  <a:pt x="72680" y="47950"/>
                </a:lnTo>
                <a:lnTo>
                  <a:pt x="72700" y="47990"/>
                </a:lnTo>
                <a:lnTo>
                  <a:pt x="73640" y="49370"/>
                </a:lnTo>
                <a:lnTo>
                  <a:pt x="74230" y="49930"/>
                </a:lnTo>
                <a:lnTo>
                  <a:pt x="74700" y="49880"/>
                </a:lnTo>
                <a:lnTo>
                  <a:pt x="75460" y="49970"/>
                </a:lnTo>
                <a:lnTo>
                  <a:pt x="76020" y="49850"/>
                </a:lnTo>
                <a:lnTo>
                  <a:pt x="76140" y="49860"/>
                </a:lnTo>
                <a:lnTo>
                  <a:pt x="76250" y="49900"/>
                </a:lnTo>
                <a:lnTo>
                  <a:pt x="76320" y="50050"/>
                </a:lnTo>
                <a:lnTo>
                  <a:pt x="76340" y="50190"/>
                </a:lnTo>
                <a:lnTo>
                  <a:pt x="76340" y="50290"/>
                </a:lnTo>
                <a:lnTo>
                  <a:pt x="76420" y="50330"/>
                </a:lnTo>
                <a:lnTo>
                  <a:pt x="76500" y="50340"/>
                </a:lnTo>
                <a:lnTo>
                  <a:pt x="77210" y="50170"/>
                </a:lnTo>
                <a:lnTo>
                  <a:pt x="77370" y="50210"/>
                </a:lnTo>
                <a:lnTo>
                  <a:pt x="77560" y="50300"/>
                </a:lnTo>
                <a:lnTo>
                  <a:pt x="77630" y="50340"/>
                </a:lnTo>
                <a:lnTo>
                  <a:pt x="77680" y="50430"/>
                </a:lnTo>
                <a:lnTo>
                  <a:pt x="77710" y="50560"/>
                </a:lnTo>
                <a:lnTo>
                  <a:pt x="77740" y="50890"/>
                </a:lnTo>
                <a:lnTo>
                  <a:pt x="77730" y="51060"/>
                </a:lnTo>
                <a:lnTo>
                  <a:pt x="77530" y="51540"/>
                </a:lnTo>
                <a:lnTo>
                  <a:pt x="79470" y="51960"/>
                </a:lnTo>
                <a:lnTo>
                  <a:pt x="79700" y="52130"/>
                </a:lnTo>
                <a:lnTo>
                  <a:pt x="79710" y="52140"/>
                </a:lnTo>
                <a:lnTo>
                  <a:pt x="79600" y="52150"/>
                </a:lnTo>
                <a:lnTo>
                  <a:pt x="79280" y="52330"/>
                </a:lnTo>
                <a:lnTo>
                  <a:pt x="78940" y="52680"/>
                </a:lnTo>
                <a:lnTo>
                  <a:pt x="78840" y="52870"/>
                </a:lnTo>
                <a:lnTo>
                  <a:pt x="78680" y="53280"/>
                </a:lnTo>
                <a:lnTo>
                  <a:pt x="78520" y="53480"/>
                </a:lnTo>
                <a:lnTo>
                  <a:pt x="78280" y="53600"/>
                </a:lnTo>
                <a:lnTo>
                  <a:pt x="78070" y="53620"/>
                </a:lnTo>
                <a:lnTo>
                  <a:pt x="77890" y="53700"/>
                </a:lnTo>
                <a:lnTo>
                  <a:pt x="77750" y="54040"/>
                </a:lnTo>
                <a:lnTo>
                  <a:pt x="77790" y="54530"/>
                </a:lnTo>
                <a:lnTo>
                  <a:pt x="78110" y="54750"/>
                </a:lnTo>
                <a:lnTo>
                  <a:pt x="78540" y="54880"/>
                </a:lnTo>
                <a:lnTo>
                  <a:pt x="79840" y="55610"/>
                </a:lnTo>
                <a:lnTo>
                  <a:pt x="80350" y="56150"/>
                </a:lnTo>
                <a:lnTo>
                  <a:pt x="80450" y="56310"/>
                </a:lnTo>
                <a:lnTo>
                  <a:pt x="80500" y="56530"/>
                </a:lnTo>
                <a:lnTo>
                  <a:pt x="80490" y="56920"/>
                </a:lnTo>
                <a:lnTo>
                  <a:pt x="80380" y="57020"/>
                </a:lnTo>
                <a:lnTo>
                  <a:pt x="80230" y="57040"/>
                </a:lnTo>
                <a:lnTo>
                  <a:pt x="80070" y="57220"/>
                </a:lnTo>
                <a:lnTo>
                  <a:pt x="79620" y="58050"/>
                </a:lnTo>
                <a:lnTo>
                  <a:pt x="79160" y="58600"/>
                </a:lnTo>
                <a:lnTo>
                  <a:pt x="78620" y="58890"/>
                </a:lnTo>
                <a:lnTo>
                  <a:pt x="76860" y="58950"/>
                </a:lnTo>
                <a:lnTo>
                  <a:pt x="74890" y="59630"/>
                </a:lnTo>
                <a:lnTo>
                  <a:pt x="73910" y="60380"/>
                </a:lnTo>
                <a:lnTo>
                  <a:pt x="73590" y="60530"/>
                </a:lnTo>
                <a:lnTo>
                  <a:pt x="73180" y="60530"/>
                </a:lnTo>
                <a:lnTo>
                  <a:pt x="71910" y="60150"/>
                </a:lnTo>
                <a:lnTo>
                  <a:pt x="72070" y="60870"/>
                </a:lnTo>
                <a:lnTo>
                  <a:pt x="71990" y="61190"/>
                </a:lnTo>
                <a:lnTo>
                  <a:pt x="71250" y="61400"/>
                </a:lnTo>
                <a:lnTo>
                  <a:pt x="71190" y="60900"/>
                </a:lnTo>
                <a:lnTo>
                  <a:pt x="70860" y="60710"/>
                </a:lnTo>
                <a:lnTo>
                  <a:pt x="70100" y="60600"/>
                </a:lnTo>
                <a:lnTo>
                  <a:pt x="70010" y="60490"/>
                </a:lnTo>
                <a:lnTo>
                  <a:pt x="69790" y="60090"/>
                </a:lnTo>
                <a:lnTo>
                  <a:pt x="69650" y="59960"/>
                </a:lnTo>
                <a:lnTo>
                  <a:pt x="69490" y="59940"/>
                </a:lnTo>
                <a:lnTo>
                  <a:pt x="68870" y="60070"/>
                </a:lnTo>
                <a:lnTo>
                  <a:pt x="68200" y="59800"/>
                </a:lnTo>
                <a:lnTo>
                  <a:pt x="67560" y="59280"/>
                </a:lnTo>
                <a:lnTo>
                  <a:pt x="66920" y="58970"/>
                </a:lnTo>
                <a:lnTo>
                  <a:pt x="66250" y="59340"/>
                </a:lnTo>
                <a:lnTo>
                  <a:pt x="66490" y="59530"/>
                </a:lnTo>
                <a:lnTo>
                  <a:pt x="67230" y="60310"/>
                </a:lnTo>
                <a:lnTo>
                  <a:pt x="67500" y="60730"/>
                </a:lnTo>
                <a:lnTo>
                  <a:pt x="67180" y="60650"/>
                </a:lnTo>
                <a:lnTo>
                  <a:pt x="66710" y="60530"/>
                </a:lnTo>
                <a:lnTo>
                  <a:pt x="66070" y="60360"/>
                </a:lnTo>
                <a:lnTo>
                  <a:pt x="65260" y="60580"/>
                </a:lnTo>
                <a:lnTo>
                  <a:pt x="64980" y="60730"/>
                </a:lnTo>
                <a:lnTo>
                  <a:pt x="64570" y="61030"/>
                </a:lnTo>
                <a:lnTo>
                  <a:pt x="64180" y="61200"/>
                </a:lnTo>
                <a:lnTo>
                  <a:pt x="63370" y="61340"/>
                </a:lnTo>
                <a:lnTo>
                  <a:pt x="63040" y="61580"/>
                </a:lnTo>
                <a:lnTo>
                  <a:pt x="62980" y="61860"/>
                </a:lnTo>
                <a:lnTo>
                  <a:pt x="63430" y="62210"/>
                </a:lnTo>
                <a:lnTo>
                  <a:pt x="63690" y="62830"/>
                </a:lnTo>
                <a:lnTo>
                  <a:pt x="63660" y="63480"/>
                </a:lnTo>
                <a:lnTo>
                  <a:pt x="63330" y="63800"/>
                </a:lnTo>
                <a:lnTo>
                  <a:pt x="63300" y="63810"/>
                </a:lnTo>
                <a:lnTo>
                  <a:pt x="63240" y="63830"/>
                </a:lnTo>
                <a:lnTo>
                  <a:pt x="62730" y="63490"/>
                </a:lnTo>
                <a:lnTo>
                  <a:pt x="62660" y="63420"/>
                </a:lnTo>
                <a:lnTo>
                  <a:pt x="62310" y="62930"/>
                </a:lnTo>
                <a:lnTo>
                  <a:pt x="62220" y="62810"/>
                </a:lnTo>
                <a:lnTo>
                  <a:pt x="62160" y="62790"/>
                </a:lnTo>
                <a:lnTo>
                  <a:pt x="62060" y="62790"/>
                </a:lnTo>
                <a:lnTo>
                  <a:pt x="61870" y="62830"/>
                </a:lnTo>
                <a:lnTo>
                  <a:pt x="61690" y="62950"/>
                </a:lnTo>
                <a:lnTo>
                  <a:pt x="61680" y="63380"/>
                </a:lnTo>
                <a:lnTo>
                  <a:pt x="59640" y="63280"/>
                </a:lnTo>
                <a:lnTo>
                  <a:pt x="58260" y="62310"/>
                </a:lnTo>
                <a:lnTo>
                  <a:pt x="57870" y="62210"/>
                </a:lnTo>
                <a:lnTo>
                  <a:pt x="57680" y="62070"/>
                </a:lnTo>
                <a:lnTo>
                  <a:pt x="57440" y="61460"/>
                </a:lnTo>
                <a:lnTo>
                  <a:pt x="57320" y="61320"/>
                </a:lnTo>
                <a:lnTo>
                  <a:pt x="56440" y="61120"/>
                </a:lnTo>
                <a:lnTo>
                  <a:pt x="55170" y="61310"/>
                </a:lnTo>
                <a:lnTo>
                  <a:pt x="54880" y="61220"/>
                </a:lnTo>
                <a:lnTo>
                  <a:pt x="54500" y="60960"/>
                </a:lnTo>
                <a:lnTo>
                  <a:pt x="54120" y="61110"/>
                </a:lnTo>
                <a:lnTo>
                  <a:pt x="53730" y="61400"/>
                </a:lnTo>
                <a:lnTo>
                  <a:pt x="53320" y="61550"/>
                </a:lnTo>
                <a:lnTo>
                  <a:pt x="52520" y="61500"/>
                </a:lnTo>
                <a:lnTo>
                  <a:pt x="52130" y="61710"/>
                </a:lnTo>
                <a:lnTo>
                  <a:pt x="51960" y="62330"/>
                </a:lnTo>
                <a:lnTo>
                  <a:pt x="51860" y="62870"/>
                </a:lnTo>
                <a:lnTo>
                  <a:pt x="51600" y="63280"/>
                </a:lnTo>
                <a:lnTo>
                  <a:pt x="51250" y="63570"/>
                </a:lnTo>
                <a:lnTo>
                  <a:pt x="50870" y="63770"/>
                </a:lnTo>
                <a:lnTo>
                  <a:pt x="47240" y="64170"/>
                </a:lnTo>
                <a:lnTo>
                  <a:pt x="47070" y="64110"/>
                </a:lnTo>
                <a:lnTo>
                  <a:pt x="47290" y="63580"/>
                </a:lnTo>
                <a:lnTo>
                  <a:pt x="47290" y="63070"/>
                </a:lnTo>
                <a:lnTo>
                  <a:pt x="46560" y="62570"/>
                </a:lnTo>
                <a:lnTo>
                  <a:pt x="46340" y="62640"/>
                </a:lnTo>
                <a:lnTo>
                  <a:pt x="45850" y="62620"/>
                </a:lnTo>
                <a:lnTo>
                  <a:pt x="45120" y="62050"/>
                </a:lnTo>
                <a:lnTo>
                  <a:pt x="44800" y="61710"/>
                </a:lnTo>
                <a:lnTo>
                  <a:pt x="44760" y="61450"/>
                </a:lnTo>
                <a:lnTo>
                  <a:pt x="44750" y="61270"/>
                </a:lnTo>
                <a:lnTo>
                  <a:pt x="44720" y="60960"/>
                </a:lnTo>
                <a:lnTo>
                  <a:pt x="44780" y="60700"/>
                </a:lnTo>
                <a:lnTo>
                  <a:pt x="44780" y="60640"/>
                </a:lnTo>
                <a:lnTo>
                  <a:pt x="44650" y="60440"/>
                </a:lnTo>
                <a:lnTo>
                  <a:pt x="45230" y="60410"/>
                </a:lnTo>
                <a:lnTo>
                  <a:pt x="46750" y="59760"/>
                </a:lnTo>
                <a:lnTo>
                  <a:pt x="46960" y="59630"/>
                </a:lnTo>
                <a:lnTo>
                  <a:pt x="46980" y="59560"/>
                </a:lnTo>
                <a:lnTo>
                  <a:pt x="46980" y="59470"/>
                </a:lnTo>
                <a:lnTo>
                  <a:pt x="46940" y="59320"/>
                </a:lnTo>
                <a:lnTo>
                  <a:pt x="46900" y="59140"/>
                </a:lnTo>
                <a:lnTo>
                  <a:pt x="47600" y="57890"/>
                </a:lnTo>
                <a:lnTo>
                  <a:pt x="47690" y="57740"/>
                </a:lnTo>
                <a:lnTo>
                  <a:pt x="48190" y="56720"/>
                </a:lnTo>
                <a:lnTo>
                  <a:pt x="48480" y="56760"/>
                </a:lnTo>
                <a:lnTo>
                  <a:pt x="48960" y="56670"/>
                </a:lnTo>
                <a:lnTo>
                  <a:pt x="49320" y="56390"/>
                </a:lnTo>
                <a:lnTo>
                  <a:pt x="49610" y="56330"/>
                </a:lnTo>
                <a:lnTo>
                  <a:pt x="50730" y="56950"/>
                </a:lnTo>
                <a:lnTo>
                  <a:pt x="51140" y="56840"/>
                </a:lnTo>
                <a:lnTo>
                  <a:pt x="51720" y="56390"/>
                </a:lnTo>
                <a:lnTo>
                  <a:pt x="52160" y="56290"/>
                </a:lnTo>
                <a:lnTo>
                  <a:pt x="52680" y="56480"/>
                </a:lnTo>
                <a:lnTo>
                  <a:pt x="52900" y="56490"/>
                </a:lnTo>
                <a:lnTo>
                  <a:pt x="53090" y="56400"/>
                </a:lnTo>
                <a:lnTo>
                  <a:pt x="53480" y="56120"/>
                </a:lnTo>
                <a:lnTo>
                  <a:pt x="53730" y="56050"/>
                </a:lnTo>
                <a:lnTo>
                  <a:pt x="54580" y="56230"/>
                </a:lnTo>
                <a:lnTo>
                  <a:pt x="56110" y="57150"/>
                </a:lnTo>
                <a:lnTo>
                  <a:pt x="56780" y="57320"/>
                </a:lnTo>
                <a:lnTo>
                  <a:pt x="56850" y="57170"/>
                </a:lnTo>
                <a:lnTo>
                  <a:pt x="56860" y="56660"/>
                </a:lnTo>
                <a:lnTo>
                  <a:pt x="56830" y="56490"/>
                </a:lnTo>
                <a:lnTo>
                  <a:pt x="56790" y="56360"/>
                </a:lnTo>
                <a:lnTo>
                  <a:pt x="56710" y="56220"/>
                </a:lnTo>
                <a:lnTo>
                  <a:pt x="56580" y="55930"/>
                </a:lnTo>
                <a:lnTo>
                  <a:pt x="56170" y="55490"/>
                </a:lnTo>
                <a:lnTo>
                  <a:pt x="55920" y="55040"/>
                </a:lnTo>
                <a:lnTo>
                  <a:pt x="55740" y="54060"/>
                </a:lnTo>
                <a:lnTo>
                  <a:pt x="55770" y="53290"/>
                </a:lnTo>
                <a:lnTo>
                  <a:pt x="55730" y="53100"/>
                </a:lnTo>
                <a:lnTo>
                  <a:pt x="55710" y="52920"/>
                </a:lnTo>
                <a:lnTo>
                  <a:pt x="55540" y="52270"/>
                </a:lnTo>
                <a:lnTo>
                  <a:pt x="55220" y="52350"/>
                </a:lnTo>
                <a:lnTo>
                  <a:pt x="55300" y="52580"/>
                </a:lnTo>
                <a:lnTo>
                  <a:pt x="55290" y="52710"/>
                </a:lnTo>
                <a:lnTo>
                  <a:pt x="55260" y="52840"/>
                </a:lnTo>
                <a:lnTo>
                  <a:pt x="55180" y="53000"/>
                </a:lnTo>
                <a:lnTo>
                  <a:pt x="55100" y="53090"/>
                </a:lnTo>
                <a:lnTo>
                  <a:pt x="55020" y="53140"/>
                </a:lnTo>
                <a:lnTo>
                  <a:pt x="54940" y="53150"/>
                </a:lnTo>
                <a:lnTo>
                  <a:pt x="54870" y="53170"/>
                </a:lnTo>
                <a:lnTo>
                  <a:pt x="54670" y="53330"/>
                </a:lnTo>
                <a:lnTo>
                  <a:pt x="54490" y="53400"/>
                </a:lnTo>
                <a:lnTo>
                  <a:pt x="53930" y="53120"/>
                </a:lnTo>
                <a:lnTo>
                  <a:pt x="53890" y="53070"/>
                </a:lnTo>
                <a:lnTo>
                  <a:pt x="53860" y="53000"/>
                </a:lnTo>
                <a:lnTo>
                  <a:pt x="54010" y="52870"/>
                </a:lnTo>
                <a:lnTo>
                  <a:pt x="54110" y="52750"/>
                </a:lnTo>
                <a:lnTo>
                  <a:pt x="54170" y="52650"/>
                </a:lnTo>
                <a:lnTo>
                  <a:pt x="54280" y="52300"/>
                </a:lnTo>
                <a:lnTo>
                  <a:pt x="54440" y="51970"/>
                </a:lnTo>
                <a:lnTo>
                  <a:pt x="54650" y="51990"/>
                </a:lnTo>
                <a:lnTo>
                  <a:pt x="54660" y="51950"/>
                </a:lnTo>
                <a:lnTo>
                  <a:pt x="54660" y="51890"/>
                </a:lnTo>
                <a:lnTo>
                  <a:pt x="54640" y="51780"/>
                </a:lnTo>
                <a:lnTo>
                  <a:pt x="54640" y="51560"/>
                </a:lnTo>
                <a:lnTo>
                  <a:pt x="54740" y="51370"/>
                </a:lnTo>
                <a:lnTo>
                  <a:pt x="54740" y="51250"/>
                </a:lnTo>
                <a:lnTo>
                  <a:pt x="54690" y="51180"/>
                </a:lnTo>
                <a:lnTo>
                  <a:pt x="54530" y="51010"/>
                </a:lnTo>
                <a:lnTo>
                  <a:pt x="54370" y="50900"/>
                </a:lnTo>
                <a:lnTo>
                  <a:pt x="54290" y="50830"/>
                </a:lnTo>
                <a:lnTo>
                  <a:pt x="54120" y="50570"/>
                </a:lnTo>
                <a:lnTo>
                  <a:pt x="53980" y="50460"/>
                </a:lnTo>
                <a:lnTo>
                  <a:pt x="53570" y="50360"/>
                </a:lnTo>
                <a:lnTo>
                  <a:pt x="53100" y="50210"/>
                </a:lnTo>
                <a:lnTo>
                  <a:pt x="52980" y="49990"/>
                </a:lnTo>
                <a:lnTo>
                  <a:pt x="52990" y="49920"/>
                </a:lnTo>
                <a:lnTo>
                  <a:pt x="53030" y="49880"/>
                </a:lnTo>
                <a:lnTo>
                  <a:pt x="53160" y="49770"/>
                </a:lnTo>
                <a:lnTo>
                  <a:pt x="53230" y="49640"/>
                </a:lnTo>
                <a:lnTo>
                  <a:pt x="53270" y="49320"/>
                </a:lnTo>
                <a:lnTo>
                  <a:pt x="52550" y="48740"/>
                </a:lnTo>
                <a:lnTo>
                  <a:pt x="52440" y="48550"/>
                </a:lnTo>
                <a:lnTo>
                  <a:pt x="52490" y="48200"/>
                </a:lnTo>
                <a:lnTo>
                  <a:pt x="52560" y="47640"/>
                </a:lnTo>
                <a:lnTo>
                  <a:pt x="52670" y="47020"/>
                </a:lnTo>
                <a:lnTo>
                  <a:pt x="52680" y="47000"/>
                </a:lnTo>
                <a:lnTo>
                  <a:pt x="53020" y="47120"/>
                </a:lnTo>
                <a:lnTo>
                  <a:pt x="54430" y="46950"/>
                </a:lnTo>
                <a:lnTo>
                  <a:pt x="55130" y="46700"/>
                </a:lnTo>
                <a:lnTo>
                  <a:pt x="55520" y="46000"/>
                </a:lnTo>
                <a:lnTo>
                  <a:pt x="55730" y="45300"/>
                </a:lnTo>
                <a:lnTo>
                  <a:pt x="56050" y="44500"/>
                </a:lnTo>
                <a:lnTo>
                  <a:pt x="56480" y="44080"/>
                </a:lnTo>
                <a:lnTo>
                  <a:pt x="57020" y="43620"/>
                </a:lnTo>
                <a:lnTo>
                  <a:pt x="57550" y="43310"/>
                </a:lnTo>
                <a:lnTo>
                  <a:pt x="58240" y="43030"/>
                </a:lnTo>
                <a:lnTo>
                  <a:pt x="59110" y="42610"/>
                </a:lnTo>
                <a:lnTo>
                  <a:pt x="59860" y="42250"/>
                </a:lnTo>
                <a:lnTo>
                  <a:pt x="60350" y="41830"/>
                </a:lnTo>
                <a:lnTo>
                  <a:pt x="60740" y="41380"/>
                </a:lnTo>
                <a:lnTo>
                  <a:pt x="61190" y="40680"/>
                </a:lnTo>
                <a:lnTo>
                  <a:pt x="61530" y="40080"/>
                </a:lnTo>
                <a:lnTo>
                  <a:pt x="61740" y="39270"/>
                </a:lnTo>
                <a:lnTo>
                  <a:pt x="61760" y="38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Limbu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330" y="63800"/>
                </a:moveTo>
                <a:lnTo>
                  <a:pt x="63220" y="63920"/>
                </a:lnTo>
                <a:lnTo>
                  <a:pt x="63200" y="64260"/>
                </a:lnTo>
                <a:lnTo>
                  <a:pt x="63400" y="64340"/>
                </a:lnTo>
                <a:lnTo>
                  <a:pt x="63970" y="64330"/>
                </a:lnTo>
                <a:lnTo>
                  <a:pt x="64200" y="64440"/>
                </a:lnTo>
                <a:lnTo>
                  <a:pt x="64640" y="64780"/>
                </a:lnTo>
                <a:lnTo>
                  <a:pt x="64840" y="64980"/>
                </a:lnTo>
                <a:lnTo>
                  <a:pt x="64570" y="65890"/>
                </a:lnTo>
                <a:lnTo>
                  <a:pt x="65030" y="66470"/>
                </a:lnTo>
                <a:lnTo>
                  <a:pt x="66370" y="67060"/>
                </a:lnTo>
                <a:lnTo>
                  <a:pt x="66140" y="67780"/>
                </a:lnTo>
                <a:lnTo>
                  <a:pt x="66030" y="68230"/>
                </a:lnTo>
                <a:lnTo>
                  <a:pt x="66120" y="68620"/>
                </a:lnTo>
                <a:lnTo>
                  <a:pt x="67440" y="70450"/>
                </a:lnTo>
                <a:lnTo>
                  <a:pt x="68240" y="71370"/>
                </a:lnTo>
                <a:lnTo>
                  <a:pt x="68380" y="72420"/>
                </a:lnTo>
                <a:lnTo>
                  <a:pt x="68480" y="73000"/>
                </a:lnTo>
                <a:lnTo>
                  <a:pt x="68400" y="73630"/>
                </a:lnTo>
                <a:lnTo>
                  <a:pt x="68250" y="74300"/>
                </a:lnTo>
                <a:lnTo>
                  <a:pt x="68230" y="74890"/>
                </a:lnTo>
                <a:lnTo>
                  <a:pt x="68530" y="75250"/>
                </a:lnTo>
                <a:lnTo>
                  <a:pt x="68410" y="75530"/>
                </a:lnTo>
                <a:lnTo>
                  <a:pt x="68350" y="76220"/>
                </a:lnTo>
                <a:lnTo>
                  <a:pt x="68240" y="76620"/>
                </a:lnTo>
                <a:lnTo>
                  <a:pt x="68050" y="76900"/>
                </a:lnTo>
                <a:lnTo>
                  <a:pt x="67540" y="77250"/>
                </a:lnTo>
                <a:lnTo>
                  <a:pt x="67330" y="77450"/>
                </a:lnTo>
                <a:lnTo>
                  <a:pt x="66320" y="79340"/>
                </a:lnTo>
                <a:lnTo>
                  <a:pt x="65900" y="79850"/>
                </a:lnTo>
                <a:lnTo>
                  <a:pt x="65700" y="80200"/>
                </a:lnTo>
                <a:lnTo>
                  <a:pt x="65530" y="80830"/>
                </a:lnTo>
                <a:lnTo>
                  <a:pt x="65470" y="81540"/>
                </a:lnTo>
                <a:lnTo>
                  <a:pt x="65610" y="82120"/>
                </a:lnTo>
                <a:lnTo>
                  <a:pt x="66080" y="82380"/>
                </a:lnTo>
                <a:lnTo>
                  <a:pt x="67060" y="81700"/>
                </a:lnTo>
                <a:lnTo>
                  <a:pt x="67520" y="81860"/>
                </a:lnTo>
                <a:lnTo>
                  <a:pt x="67360" y="81950"/>
                </a:lnTo>
                <a:lnTo>
                  <a:pt x="66910" y="82320"/>
                </a:lnTo>
                <a:lnTo>
                  <a:pt x="67320" y="82710"/>
                </a:lnTo>
                <a:lnTo>
                  <a:pt x="67030" y="83100"/>
                </a:lnTo>
                <a:lnTo>
                  <a:pt x="65900" y="83720"/>
                </a:lnTo>
                <a:lnTo>
                  <a:pt x="64060" y="85160"/>
                </a:lnTo>
                <a:lnTo>
                  <a:pt x="63800" y="85470"/>
                </a:lnTo>
                <a:lnTo>
                  <a:pt x="63420" y="86270"/>
                </a:lnTo>
                <a:lnTo>
                  <a:pt x="63170" y="86540"/>
                </a:lnTo>
                <a:lnTo>
                  <a:pt x="62810" y="86580"/>
                </a:lnTo>
                <a:lnTo>
                  <a:pt x="62540" y="86340"/>
                </a:lnTo>
                <a:lnTo>
                  <a:pt x="62310" y="86030"/>
                </a:lnTo>
                <a:lnTo>
                  <a:pt x="62030" y="85880"/>
                </a:lnTo>
                <a:lnTo>
                  <a:pt x="61480" y="86170"/>
                </a:lnTo>
                <a:lnTo>
                  <a:pt x="61590" y="86910"/>
                </a:lnTo>
                <a:lnTo>
                  <a:pt x="61890" y="87820"/>
                </a:lnTo>
                <a:lnTo>
                  <a:pt x="61920" y="88610"/>
                </a:lnTo>
                <a:lnTo>
                  <a:pt x="62190" y="88550"/>
                </a:lnTo>
                <a:lnTo>
                  <a:pt x="62700" y="88300"/>
                </a:lnTo>
                <a:lnTo>
                  <a:pt x="62970" y="88220"/>
                </a:lnTo>
                <a:lnTo>
                  <a:pt x="63240" y="88260"/>
                </a:lnTo>
                <a:lnTo>
                  <a:pt x="63760" y="88430"/>
                </a:lnTo>
                <a:lnTo>
                  <a:pt x="64480" y="88350"/>
                </a:lnTo>
                <a:lnTo>
                  <a:pt x="64520" y="88510"/>
                </a:lnTo>
                <a:lnTo>
                  <a:pt x="64400" y="88780"/>
                </a:lnTo>
                <a:lnTo>
                  <a:pt x="64320" y="89040"/>
                </a:lnTo>
                <a:lnTo>
                  <a:pt x="64350" y="89490"/>
                </a:lnTo>
                <a:lnTo>
                  <a:pt x="64400" y="89740"/>
                </a:lnTo>
                <a:lnTo>
                  <a:pt x="64550" y="89910"/>
                </a:lnTo>
                <a:lnTo>
                  <a:pt x="65020" y="90200"/>
                </a:lnTo>
                <a:lnTo>
                  <a:pt x="65670" y="90430"/>
                </a:lnTo>
                <a:lnTo>
                  <a:pt x="65630" y="90560"/>
                </a:lnTo>
                <a:lnTo>
                  <a:pt x="65520" y="90730"/>
                </a:lnTo>
                <a:lnTo>
                  <a:pt x="65490" y="90940"/>
                </a:lnTo>
                <a:lnTo>
                  <a:pt x="65650" y="91580"/>
                </a:lnTo>
                <a:lnTo>
                  <a:pt x="65650" y="91830"/>
                </a:lnTo>
                <a:lnTo>
                  <a:pt x="65530" y="92160"/>
                </a:lnTo>
                <a:lnTo>
                  <a:pt x="65310" y="92420"/>
                </a:lnTo>
                <a:lnTo>
                  <a:pt x="64860" y="92380"/>
                </a:lnTo>
                <a:lnTo>
                  <a:pt x="64590" y="92540"/>
                </a:lnTo>
                <a:lnTo>
                  <a:pt x="64410" y="92850"/>
                </a:lnTo>
                <a:lnTo>
                  <a:pt x="64430" y="93120"/>
                </a:lnTo>
                <a:lnTo>
                  <a:pt x="64470" y="93410"/>
                </a:lnTo>
                <a:lnTo>
                  <a:pt x="64370" y="93790"/>
                </a:lnTo>
                <a:lnTo>
                  <a:pt x="64080" y="94050"/>
                </a:lnTo>
                <a:lnTo>
                  <a:pt x="63780" y="93980"/>
                </a:lnTo>
                <a:lnTo>
                  <a:pt x="63870" y="94380"/>
                </a:lnTo>
                <a:lnTo>
                  <a:pt x="64020" y="94640"/>
                </a:lnTo>
                <a:lnTo>
                  <a:pt x="64220" y="94780"/>
                </a:lnTo>
                <a:lnTo>
                  <a:pt x="64340" y="94970"/>
                </a:lnTo>
                <a:lnTo>
                  <a:pt x="64300" y="95380"/>
                </a:lnTo>
                <a:lnTo>
                  <a:pt x="63900" y="95450"/>
                </a:lnTo>
                <a:lnTo>
                  <a:pt x="62460" y="95410"/>
                </a:lnTo>
                <a:lnTo>
                  <a:pt x="62250" y="95340"/>
                </a:lnTo>
                <a:lnTo>
                  <a:pt x="62020" y="95270"/>
                </a:lnTo>
                <a:lnTo>
                  <a:pt x="60300" y="95310"/>
                </a:lnTo>
                <a:lnTo>
                  <a:pt x="60100" y="95170"/>
                </a:lnTo>
                <a:lnTo>
                  <a:pt x="59690" y="94720"/>
                </a:lnTo>
                <a:lnTo>
                  <a:pt x="59490" y="94640"/>
                </a:lnTo>
                <a:lnTo>
                  <a:pt x="59320" y="94780"/>
                </a:lnTo>
                <a:lnTo>
                  <a:pt x="59100" y="95100"/>
                </a:lnTo>
                <a:lnTo>
                  <a:pt x="59000" y="95250"/>
                </a:lnTo>
                <a:lnTo>
                  <a:pt x="58800" y="95290"/>
                </a:lnTo>
                <a:lnTo>
                  <a:pt x="58580" y="95250"/>
                </a:lnTo>
                <a:lnTo>
                  <a:pt x="58220" y="95040"/>
                </a:lnTo>
                <a:lnTo>
                  <a:pt x="58430" y="94320"/>
                </a:lnTo>
                <a:lnTo>
                  <a:pt x="58460" y="93950"/>
                </a:lnTo>
                <a:lnTo>
                  <a:pt x="58150" y="93860"/>
                </a:lnTo>
                <a:lnTo>
                  <a:pt x="57720" y="93650"/>
                </a:lnTo>
                <a:lnTo>
                  <a:pt x="57610" y="93570"/>
                </a:lnTo>
                <a:lnTo>
                  <a:pt x="57280" y="93340"/>
                </a:lnTo>
                <a:lnTo>
                  <a:pt x="56950" y="92860"/>
                </a:lnTo>
                <a:lnTo>
                  <a:pt x="56910" y="92160"/>
                </a:lnTo>
                <a:lnTo>
                  <a:pt x="58340" y="90550"/>
                </a:lnTo>
                <a:lnTo>
                  <a:pt x="58570" y="90460"/>
                </a:lnTo>
                <a:lnTo>
                  <a:pt x="58800" y="90380"/>
                </a:lnTo>
                <a:lnTo>
                  <a:pt x="58900" y="90300"/>
                </a:lnTo>
                <a:lnTo>
                  <a:pt x="59150" y="89910"/>
                </a:lnTo>
                <a:lnTo>
                  <a:pt x="59490" y="89180"/>
                </a:lnTo>
                <a:lnTo>
                  <a:pt x="59720" y="88800"/>
                </a:lnTo>
                <a:lnTo>
                  <a:pt x="59530" y="88680"/>
                </a:lnTo>
                <a:lnTo>
                  <a:pt x="59340" y="88680"/>
                </a:lnTo>
                <a:lnTo>
                  <a:pt x="58900" y="88800"/>
                </a:lnTo>
                <a:lnTo>
                  <a:pt x="59680" y="87540"/>
                </a:lnTo>
                <a:lnTo>
                  <a:pt x="59990" y="86780"/>
                </a:lnTo>
                <a:lnTo>
                  <a:pt x="59720" y="86410"/>
                </a:lnTo>
                <a:lnTo>
                  <a:pt x="59770" y="85990"/>
                </a:lnTo>
                <a:lnTo>
                  <a:pt x="59870" y="85690"/>
                </a:lnTo>
                <a:lnTo>
                  <a:pt x="60030" y="85580"/>
                </a:lnTo>
                <a:lnTo>
                  <a:pt x="60260" y="85780"/>
                </a:lnTo>
                <a:lnTo>
                  <a:pt x="60410" y="85580"/>
                </a:lnTo>
                <a:lnTo>
                  <a:pt x="60520" y="85350"/>
                </a:lnTo>
                <a:lnTo>
                  <a:pt x="60670" y="84920"/>
                </a:lnTo>
                <a:lnTo>
                  <a:pt x="60610" y="84790"/>
                </a:lnTo>
                <a:lnTo>
                  <a:pt x="60580" y="84700"/>
                </a:lnTo>
                <a:lnTo>
                  <a:pt x="60530" y="84470"/>
                </a:lnTo>
                <a:lnTo>
                  <a:pt x="60750" y="84490"/>
                </a:lnTo>
                <a:lnTo>
                  <a:pt x="60960" y="84460"/>
                </a:lnTo>
                <a:lnTo>
                  <a:pt x="61160" y="84380"/>
                </a:lnTo>
                <a:lnTo>
                  <a:pt x="61350" y="84260"/>
                </a:lnTo>
                <a:lnTo>
                  <a:pt x="60900" y="83770"/>
                </a:lnTo>
                <a:lnTo>
                  <a:pt x="60960" y="83410"/>
                </a:lnTo>
                <a:lnTo>
                  <a:pt x="61240" y="83130"/>
                </a:lnTo>
                <a:lnTo>
                  <a:pt x="61190" y="82980"/>
                </a:lnTo>
                <a:lnTo>
                  <a:pt x="61010" y="82580"/>
                </a:lnTo>
                <a:lnTo>
                  <a:pt x="60670" y="82550"/>
                </a:lnTo>
                <a:lnTo>
                  <a:pt x="60070" y="82710"/>
                </a:lnTo>
                <a:lnTo>
                  <a:pt x="59800" y="82480"/>
                </a:lnTo>
                <a:lnTo>
                  <a:pt x="59390" y="81910"/>
                </a:lnTo>
                <a:lnTo>
                  <a:pt x="59060" y="81710"/>
                </a:lnTo>
                <a:lnTo>
                  <a:pt x="58810" y="81690"/>
                </a:lnTo>
                <a:lnTo>
                  <a:pt x="57980" y="81860"/>
                </a:lnTo>
                <a:lnTo>
                  <a:pt x="57640" y="81860"/>
                </a:lnTo>
                <a:lnTo>
                  <a:pt x="57420" y="81710"/>
                </a:lnTo>
                <a:lnTo>
                  <a:pt x="57230" y="81490"/>
                </a:lnTo>
                <a:lnTo>
                  <a:pt x="56960" y="81300"/>
                </a:lnTo>
                <a:lnTo>
                  <a:pt x="55840" y="80960"/>
                </a:lnTo>
                <a:lnTo>
                  <a:pt x="55500" y="80670"/>
                </a:lnTo>
                <a:lnTo>
                  <a:pt x="55510" y="80670"/>
                </a:lnTo>
                <a:lnTo>
                  <a:pt x="55840" y="80540"/>
                </a:lnTo>
                <a:lnTo>
                  <a:pt x="56320" y="80390"/>
                </a:lnTo>
                <a:lnTo>
                  <a:pt x="56490" y="80410"/>
                </a:lnTo>
                <a:lnTo>
                  <a:pt x="56630" y="80340"/>
                </a:lnTo>
                <a:lnTo>
                  <a:pt x="56770" y="80190"/>
                </a:lnTo>
                <a:lnTo>
                  <a:pt x="56880" y="79960"/>
                </a:lnTo>
                <a:lnTo>
                  <a:pt x="57060" y="78900"/>
                </a:lnTo>
                <a:lnTo>
                  <a:pt x="57410" y="78270"/>
                </a:lnTo>
                <a:lnTo>
                  <a:pt x="57550" y="78060"/>
                </a:lnTo>
                <a:lnTo>
                  <a:pt x="57970" y="77510"/>
                </a:lnTo>
                <a:lnTo>
                  <a:pt x="59900" y="76920"/>
                </a:lnTo>
                <a:lnTo>
                  <a:pt x="61310" y="76470"/>
                </a:lnTo>
                <a:lnTo>
                  <a:pt x="61920" y="76310"/>
                </a:lnTo>
                <a:lnTo>
                  <a:pt x="62380" y="75930"/>
                </a:lnTo>
                <a:lnTo>
                  <a:pt x="63100" y="75340"/>
                </a:lnTo>
                <a:lnTo>
                  <a:pt x="62620" y="74300"/>
                </a:lnTo>
                <a:lnTo>
                  <a:pt x="61940" y="73360"/>
                </a:lnTo>
                <a:lnTo>
                  <a:pt x="61490" y="71540"/>
                </a:lnTo>
                <a:lnTo>
                  <a:pt x="61180" y="69530"/>
                </a:lnTo>
                <a:lnTo>
                  <a:pt x="61900" y="69600"/>
                </a:lnTo>
                <a:lnTo>
                  <a:pt x="62650" y="69860"/>
                </a:lnTo>
                <a:lnTo>
                  <a:pt x="62890" y="69870"/>
                </a:lnTo>
                <a:lnTo>
                  <a:pt x="63420" y="69780"/>
                </a:lnTo>
                <a:lnTo>
                  <a:pt x="64400" y="69440"/>
                </a:lnTo>
                <a:lnTo>
                  <a:pt x="64590" y="69490"/>
                </a:lnTo>
                <a:lnTo>
                  <a:pt x="65070" y="69830"/>
                </a:lnTo>
                <a:lnTo>
                  <a:pt x="65380" y="69550"/>
                </a:lnTo>
                <a:lnTo>
                  <a:pt x="65380" y="69290"/>
                </a:lnTo>
                <a:lnTo>
                  <a:pt x="65270" y="69030"/>
                </a:lnTo>
                <a:lnTo>
                  <a:pt x="65020" y="68080"/>
                </a:lnTo>
                <a:lnTo>
                  <a:pt x="64940" y="67940"/>
                </a:lnTo>
                <a:lnTo>
                  <a:pt x="64920" y="67820"/>
                </a:lnTo>
                <a:lnTo>
                  <a:pt x="64530" y="67160"/>
                </a:lnTo>
                <a:lnTo>
                  <a:pt x="64350" y="66980"/>
                </a:lnTo>
                <a:lnTo>
                  <a:pt x="64150" y="66860"/>
                </a:lnTo>
                <a:lnTo>
                  <a:pt x="64050" y="66700"/>
                </a:lnTo>
                <a:lnTo>
                  <a:pt x="64180" y="66390"/>
                </a:lnTo>
                <a:lnTo>
                  <a:pt x="63870" y="66040"/>
                </a:lnTo>
                <a:lnTo>
                  <a:pt x="63610" y="64890"/>
                </a:lnTo>
                <a:lnTo>
                  <a:pt x="63300" y="64640"/>
                </a:lnTo>
                <a:lnTo>
                  <a:pt x="62500" y="64560"/>
                </a:lnTo>
                <a:lnTo>
                  <a:pt x="62180" y="64360"/>
                </a:lnTo>
                <a:lnTo>
                  <a:pt x="62020" y="63960"/>
                </a:lnTo>
                <a:lnTo>
                  <a:pt x="62080" y="63580"/>
                </a:lnTo>
                <a:lnTo>
                  <a:pt x="61680" y="63380"/>
                </a:lnTo>
                <a:lnTo>
                  <a:pt x="61690" y="62950"/>
                </a:lnTo>
                <a:lnTo>
                  <a:pt x="61870" y="62830"/>
                </a:lnTo>
                <a:lnTo>
                  <a:pt x="62060" y="62790"/>
                </a:lnTo>
                <a:lnTo>
                  <a:pt x="62160" y="62790"/>
                </a:lnTo>
                <a:lnTo>
                  <a:pt x="62220" y="62810"/>
                </a:lnTo>
                <a:lnTo>
                  <a:pt x="62310" y="62930"/>
                </a:lnTo>
                <a:lnTo>
                  <a:pt x="62660" y="63420"/>
                </a:lnTo>
                <a:lnTo>
                  <a:pt x="62730" y="63490"/>
                </a:lnTo>
                <a:lnTo>
                  <a:pt x="63240" y="63830"/>
                </a:lnTo>
                <a:lnTo>
                  <a:pt x="63300" y="63810"/>
                </a:lnTo>
                <a:lnTo>
                  <a:pt x="63330" y="63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Zee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1820" y="75640"/>
                </a:moveTo>
                <a:lnTo>
                  <a:pt x="15030" y="74600"/>
                </a:lnTo>
                <a:lnTo>
                  <a:pt x="15320" y="74360"/>
                </a:lnTo>
                <a:lnTo>
                  <a:pt x="15630" y="74320"/>
                </a:lnTo>
                <a:lnTo>
                  <a:pt x="16890" y="75140"/>
                </a:lnTo>
                <a:lnTo>
                  <a:pt x="18820" y="75690"/>
                </a:lnTo>
                <a:lnTo>
                  <a:pt x="19460" y="76260"/>
                </a:lnTo>
                <a:lnTo>
                  <a:pt x="19880" y="76440"/>
                </a:lnTo>
                <a:lnTo>
                  <a:pt x="20680" y="76440"/>
                </a:lnTo>
                <a:lnTo>
                  <a:pt x="21430" y="76660"/>
                </a:lnTo>
                <a:lnTo>
                  <a:pt x="21910" y="76590"/>
                </a:lnTo>
                <a:lnTo>
                  <a:pt x="23850" y="75750"/>
                </a:lnTo>
                <a:lnTo>
                  <a:pt x="24120" y="75440"/>
                </a:lnTo>
                <a:lnTo>
                  <a:pt x="24220" y="74800"/>
                </a:lnTo>
                <a:lnTo>
                  <a:pt x="24410" y="74520"/>
                </a:lnTo>
                <a:lnTo>
                  <a:pt x="24840" y="74540"/>
                </a:lnTo>
                <a:lnTo>
                  <a:pt x="25300" y="74720"/>
                </a:lnTo>
                <a:lnTo>
                  <a:pt x="25590" y="74900"/>
                </a:lnTo>
                <a:lnTo>
                  <a:pt x="25720" y="75100"/>
                </a:lnTo>
                <a:lnTo>
                  <a:pt x="25940" y="75600"/>
                </a:lnTo>
                <a:lnTo>
                  <a:pt x="26120" y="75790"/>
                </a:lnTo>
                <a:lnTo>
                  <a:pt x="26340" y="75870"/>
                </a:lnTo>
                <a:lnTo>
                  <a:pt x="26820" y="75930"/>
                </a:lnTo>
                <a:lnTo>
                  <a:pt x="27020" y="76090"/>
                </a:lnTo>
                <a:lnTo>
                  <a:pt x="27150" y="76150"/>
                </a:lnTo>
                <a:lnTo>
                  <a:pt x="27830" y="76200"/>
                </a:lnTo>
                <a:lnTo>
                  <a:pt x="28170" y="75690"/>
                </a:lnTo>
                <a:lnTo>
                  <a:pt x="28300" y="75570"/>
                </a:lnTo>
                <a:lnTo>
                  <a:pt x="28690" y="75620"/>
                </a:lnTo>
                <a:lnTo>
                  <a:pt x="29120" y="75870"/>
                </a:lnTo>
                <a:lnTo>
                  <a:pt x="29110" y="76000"/>
                </a:lnTo>
                <a:lnTo>
                  <a:pt x="28960" y="76740"/>
                </a:lnTo>
                <a:lnTo>
                  <a:pt x="28850" y="77060"/>
                </a:lnTo>
                <a:lnTo>
                  <a:pt x="28070" y="78130"/>
                </a:lnTo>
                <a:lnTo>
                  <a:pt x="27090" y="78910"/>
                </a:lnTo>
                <a:lnTo>
                  <a:pt x="24630" y="80150"/>
                </a:lnTo>
                <a:lnTo>
                  <a:pt x="23730" y="80860"/>
                </a:lnTo>
                <a:lnTo>
                  <a:pt x="23280" y="81000"/>
                </a:lnTo>
                <a:lnTo>
                  <a:pt x="20930" y="81030"/>
                </a:lnTo>
                <a:lnTo>
                  <a:pt x="20690" y="80920"/>
                </a:lnTo>
                <a:lnTo>
                  <a:pt x="20390" y="80570"/>
                </a:lnTo>
                <a:lnTo>
                  <a:pt x="20360" y="80240"/>
                </a:lnTo>
                <a:lnTo>
                  <a:pt x="20390" y="79890"/>
                </a:lnTo>
                <a:lnTo>
                  <a:pt x="20290" y="79470"/>
                </a:lnTo>
                <a:lnTo>
                  <a:pt x="19910" y="79230"/>
                </a:lnTo>
                <a:lnTo>
                  <a:pt x="17490" y="78420"/>
                </a:lnTo>
                <a:lnTo>
                  <a:pt x="16980" y="78330"/>
                </a:lnTo>
                <a:lnTo>
                  <a:pt x="16490" y="78360"/>
                </a:lnTo>
                <a:lnTo>
                  <a:pt x="15700" y="78540"/>
                </a:lnTo>
                <a:lnTo>
                  <a:pt x="15380" y="78560"/>
                </a:lnTo>
                <a:lnTo>
                  <a:pt x="15090" y="78630"/>
                </a:lnTo>
                <a:lnTo>
                  <a:pt x="14880" y="78860"/>
                </a:lnTo>
                <a:lnTo>
                  <a:pt x="14840" y="79220"/>
                </a:lnTo>
                <a:lnTo>
                  <a:pt x="14890" y="79620"/>
                </a:lnTo>
                <a:lnTo>
                  <a:pt x="14830" y="79920"/>
                </a:lnTo>
                <a:lnTo>
                  <a:pt x="13890" y="80070"/>
                </a:lnTo>
                <a:lnTo>
                  <a:pt x="13260" y="80000"/>
                </a:lnTo>
                <a:lnTo>
                  <a:pt x="12800" y="79780"/>
                </a:lnTo>
                <a:lnTo>
                  <a:pt x="12660" y="79720"/>
                </a:lnTo>
                <a:lnTo>
                  <a:pt x="12180" y="79190"/>
                </a:lnTo>
                <a:lnTo>
                  <a:pt x="11900" y="78390"/>
                </a:lnTo>
                <a:lnTo>
                  <a:pt x="11910" y="77650"/>
                </a:lnTo>
                <a:lnTo>
                  <a:pt x="11990" y="76870"/>
                </a:lnTo>
                <a:lnTo>
                  <a:pt x="11820" y="75640"/>
                </a:lnTo>
                <a:close/>
                <a:moveTo>
                  <a:pt x="30300" y="75840"/>
                </a:moveTo>
                <a:lnTo>
                  <a:pt x="29910" y="75830"/>
                </a:lnTo>
                <a:lnTo>
                  <a:pt x="29830" y="75730"/>
                </a:lnTo>
                <a:lnTo>
                  <a:pt x="29670" y="75360"/>
                </a:lnTo>
                <a:lnTo>
                  <a:pt x="29610" y="74970"/>
                </a:lnTo>
                <a:lnTo>
                  <a:pt x="29620" y="74640"/>
                </a:lnTo>
                <a:lnTo>
                  <a:pt x="29590" y="74390"/>
                </a:lnTo>
                <a:lnTo>
                  <a:pt x="29380" y="74250"/>
                </a:lnTo>
                <a:lnTo>
                  <a:pt x="29150" y="74550"/>
                </a:lnTo>
                <a:lnTo>
                  <a:pt x="28720" y="74680"/>
                </a:lnTo>
                <a:lnTo>
                  <a:pt x="26930" y="74630"/>
                </a:lnTo>
                <a:lnTo>
                  <a:pt x="26520" y="74500"/>
                </a:lnTo>
                <a:lnTo>
                  <a:pt x="26120" y="74250"/>
                </a:lnTo>
                <a:lnTo>
                  <a:pt x="25030" y="73300"/>
                </a:lnTo>
                <a:lnTo>
                  <a:pt x="24700" y="73170"/>
                </a:lnTo>
                <a:lnTo>
                  <a:pt x="23880" y="73080"/>
                </a:lnTo>
                <a:lnTo>
                  <a:pt x="23600" y="73250"/>
                </a:lnTo>
                <a:lnTo>
                  <a:pt x="23010" y="74370"/>
                </a:lnTo>
                <a:lnTo>
                  <a:pt x="22790" y="74700"/>
                </a:lnTo>
                <a:lnTo>
                  <a:pt x="22480" y="74860"/>
                </a:lnTo>
                <a:lnTo>
                  <a:pt x="21770" y="74940"/>
                </a:lnTo>
                <a:lnTo>
                  <a:pt x="21510" y="75100"/>
                </a:lnTo>
                <a:lnTo>
                  <a:pt x="21300" y="75140"/>
                </a:lnTo>
                <a:lnTo>
                  <a:pt x="21090" y="75040"/>
                </a:lnTo>
                <a:lnTo>
                  <a:pt x="20540" y="74470"/>
                </a:lnTo>
                <a:lnTo>
                  <a:pt x="19350" y="73870"/>
                </a:lnTo>
                <a:lnTo>
                  <a:pt x="18570" y="73130"/>
                </a:lnTo>
                <a:lnTo>
                  <a:pt x="18260" y="73090"/>
                </a:lnTo>
                <a:lnTo>
                  <a:pt x="17440" y="73400"/>
                </a:lnTo>
                <a:lnTo>
                  <a:pt x="16990" y="73420"/>
                </a:lnTo>
                <a:lnTo>
                  <a:pt x="15870" y="73170"/>
                </a:lnTo>
                <a:lnTo>
                  <a:pt x="15510" y="72970"/>
                </a:lnTo>
                <a:lnTo>
                  <a:pt x="15210" y="72520"/>
                </a:lnTo>
                <a:lnTo>
                  <a:pt x="14950" y="72010"/>
                </a:lnTo>
                <a:lnTo>
                  <a:pt x="14710" y="71640"/>
                </a:lnTo>
                <a:lnTo>
                  <a:pt x="14050" y="71070"/>
                </a:lnTo>
                <a:lnTo>
                  <a:pt x="13840" y="70720"/>
                </a:lnTo>
                <a:lnTo>
                  <a:pt x="13760" y="70210"/>
                </a:lnTo>
                <a:lnTo>
                  <a:pt x="13970" y="69920"/>
                </a:lnTo>
                <a:lnTo>
                  <a:pt x="16010" y="68650"/>
                </a:lnTo>
                <a:lnTo>
                  <a:pt x="21330" y="68070"/>
                </a:lnTo>
                <a:lnTo>
                  <a:pt x="21770" y="68140"/>
                </a:lnTo>
                <a:lnTo>
                  <a:pt x="22070" y="68310"/>
                </a:lnTo>
                <a:lnTo>
                  <a:pt x="22390" y="68610"/>
                </a:lnTo>
                <a:lnTo>
                  <a:pt x="22670" y="69000"/>
                </a:lnTo>
                <a:lnTo>
                  <a:pt x="22860" y="69460"/>
                </a:lnTo>
                <a:lnTo>
                  <a:pt x="22650" y="69550"/>
                </a:lnTo>
                <a:lnTo>
                  <a:pt x="22310" y="69780"/>
                </a:lnTo>
                <a:lnTo>
                  <a:pt x="22180" y="69900"/>
                </a:lnTo>
                <a:lnTo>
                  <a:pt x="22180" y="70100"/>
                </a:lnTo>
                <a:lnTo>
                  <a:pt x="24080" y="70300"/>
                </a:lnTo>
                <a:lnTo>
                  <a:pt x="25040" y="70690"/>
                </a:lnTo>
                <a:lnTo>
                  <a:pt x="25860" y="71400"/>
                </a:lnTo>
                <a:lnTo>
                  <a:pt x="26120" y="71900"/>
                </a:lnTo>
                <a:lnTo>
                  <a:pt x="26510" y="73000"/>
                </a:lnTo>
                <a:lnTo>
                  <a:pt x="26810" y="73400"/>
                </a:lnTo>
                <a:lnTo>
                  <a:pt x="27280" y="73540"/>
                </a:lnTo>
                <a:lnTo>
                  <a:pt x="28320" y="73400"/>
                </a:lnTo>
                <a:lnTo>
                  <a:pt x="28700" y="73600"/>
                </a:lnTo>
                <a:lnTo>
                  <a:pt x="29100" y="73470"/>
                </a:lnTo>
                <a:lnTo>
                  <a:pt x="29740" y="73500"/>
                </a:lnTo>
                <a:lnTo>
                  <a:pt x="29960" y="73440"/>
                </a:lnTo>
                <a:lnTo>
                  <a:pt x="29970" y="73460"/>
                </a:lnTo>
                <a:lnTo>
                  <a:pt x="30060" y="73920"/>
                </a:lnTo>
                <a:lnTo>
                  <a:pt x="29990" y="74050"/>
                </a:lnTo>
                <a:lnTo>
                  <a:pt x="29970" y="74160"/>
                </a:lnTo>
                <a:lnTo>
                  <a:pt x="29930" y="74250"/>
                </a:lnTo>
                <a:lnTo>
                  <a:pt x="29940" y="74620"/>
                </a:lnTo>
                <a:lnTo>
                  <a:pt x="30020" y="75230"/>
                </a:lnTo>
                <a:lnTo>
                  <a:pt x="30210" y="75390"/>
                </a:lnTo>
                <a:lnTo>
                  <a:pt x="30280" y="75590"/>
                </a:lnTo>
                <a:lnTo>
                  <a:pt x="30300" y="75830"/>
                </a:lnTo>
                <a:lnTo>
                  <a:pt x="30300" y="75840"/>
                </a:lnTo>
                <a:close/>
                <a:moveTo>
                  <a:pt x="29300" y="71050"/>
                </a:moveTo>
                <a:lnTo>
                  <a:pt x="28590" y="70920"/>
                </a:lnTo>
                <a:lnTo>
                  <a:pt x="27770" y="70550"/>
                </a:lnTo>
                <a:lnTo>
                  <a:pt x="27460" y="70530"/>
                </a:lnTo>
                <a:lnTo>
                  <a:pt x="26840" y="70600"/>
                </a:lnTo>
                <a:lnTo>
                  <a:pt x="26540" y="70550"/>
                </a:lnTo>
                <a:lnTo>
                  <a:pt x="26060" y="70270"/>
                </a:lnTo>
                <a:lnTo>
                  <a:pt x="24490" y="68790"/>
                </a:lnTo>
                <a:lnTo>
                  <a:pt x="25550" y="68290"/>
                </a:lnTo>
                <a:lnTo>
                  <a:pt x="26070" y="68140"/>
                </a:lnTo>
                <a:lnTo>
                  <a:pt x="27850" y="68230"/>
                </a:lnTo>
                <a:lnTo>
                  <a:pt x="28370" y="68390"/>
                </a:lnTo>
                <a:lnTo>
                  <a:pt x="28830" y="68780"/>
                </a:lnTo>
                <a:lnTo>
                  <a:pt x="28840" y="68810"/>
                </a:lnTo>
                <a:lnTo>
                  <a:pt x="29370" y="69410"/>
                </a:lnTo>
                <a:lnTo>
                  <a:pt x="29430" y="69500"/>
                </a:lnTo>
                <a:lnTo>
                  <a:pt x="29570" y="69910"/>
                </a:lnTo>
                <a:lnTo>
                  <a:pt x="29570" y="70290"/>
                </a:lnTo>
                <a:lnTo>
                  <a:pt x="29540" y="70420"/>
                </a:lnTo>
                <a:lnTo>
                  <a:pt x="29300" y="71050"/>
                </a:lnTo>
                <a:close/>
                <a:moveTo>
                  <a:pt x="28420" y="67940"/>
                </a:moveTo>
                <a:lnTo>
                  <a:pt x="27640" y="67910"/>
                </a:lnTo>
                <a:lnTo>
                  <a:pt x="27430" y="67830"/>
                </a:lnTo>
                <a:lnTo>
                  <a:pt x="27230" y="67690"/>
                </a:lnTo>
                <a:lnTo>
                  <a:pt x="27070" y="67500"/>
                </a:lnTo>
                <a:lnTo>
                  <a:pt x="26970" y="67220"/>
                </a:lnTo>
                <a:lnTo>
                  <a:pt x="26930" y="66980"/>
                </a:lnTo>
                <a:lnTo>
                  <a:pt x="26990" y="66910"/>
                </a:lnTo>
                <a:lnTo>
                  <a:pt x="27320" y="66620"/>
                </a:lnTo>
                <a:lnTo>
                  <a:pt x="27760" y="66790"/>
                </a:lnTo>
                <a:lnTo>
                  <a:pt x="28190" y="67100"/>
                </a:lnTo>
                <a:lnTo>
                  <a:pt x="28640" y="67280"/>
                </a:lnTo>
                <a:lnTo>
                  <a:pt x="28650" y="67270"/>
                </a:lnTo>
                <a:lnTo>
                  <a:pt x="28640" y="67290"/>
                </a:lnTo>
                <a:lnTo>
                  <a:pt x="28420" y="67940"/>
                </a:lnTo>
                <a:close/>
                <a:moveTo>
                  <a:pt x="25450" y="65740"/>
                </a:moveTo>
                <a:lnTo>
                  <a:pt x="26280" y="65970"/>
                </a:lnTo>
                <a:lnTo>
                  <a:pt x="26660" y="66240"/>
                </a:lnTo>
                <a:lnTo>
                  <a:pt x="26700" y="66750"/>
                </a:lnTo>
                <a:lnTo>
                  <a:pt x="26490" y="67070"/>
                </a:lnTo>
                <a:lnTo>
                  <a:pt x="26170" y="67300"/>
                </a:lnTo>
                <a:lnTo>
                  <a:pt x="25820" y="67440"/>
                </a:lnTo>
                <a:lnTo>
                  <a:pt x="24290" y="67740"/>
                </a:lnTo>
                <a:lnTo>
                  <a:pt x="23940" y="67720"/>
                </a:lnTo>
                <a:lnTo>
                  <a:pt x="23200" y="67440"/>
                </a:lnTo>
                <a:lnTo>
                  <a:pt x="22770" y="67140"/>
                </a:lnTo>
                <a:lnTo>
                  <a:pt x="22580" y="66710"/>
                </a:lnTo>
                <a:lnTo>
                  <a:pt x="22460" y="66300"/>
                </a:lnTo>
                <a:lnTo>
                  <a:pt x="22150" y="66050"/>
                </a:lnTo>
                <a:lnTo>
                  <a:pt x="21370" y="65740"/>
                </a:lnTo>
                <a:lnTo>
                  <a:pt x="21230" y="65610"/>
                </a:lnTo>
                <a:lnTo>
                  <a:pt x="21110" y="65440"/>
                </a:lnTo>
                <a:lnTo>
                  <a:pt x="20940" y="65300"/>
                </a:lnTo>
                <a:lnTo>
                  <a:pt x="20680" y="65280"/>
                </a:lnTo>
                <a:lnTo>
                  <a:pt x="20190" y="65870"/>
                </a:lnTo>
                <a:lnTo>
                  <a:pt x="20070" y="65980"/>
                </a:lnTo>
                <a:lnTo>
                  <a:pt x="19180" y="66030"/>
                </a:lnTo>
                <a:lnTo>
                  <a:pt x="18780" y="65900"/>
                </a:lnTo>
                <a:lnTo>
                  <a:pt x="18510" y="65520"/>
                </a:lnTo>
                <a:lnTo>
                  <a:pt x="18570" y="64480"/>
                </a:lnTo>
                <a:lnTo>
                  <a:pt x="19290" y="64010"/>
                </a:lnTo>
                <a:lnTo>
                  <a:pt x="20960" y="63770"/>
                </a:lnTo>
                <a:lnTo>
                  <a:pt x="21040" y="63740"/>
                </a:lnTo>
                <a:lnTo>
                  <a:pt x="21370" y="63770"/>
                </a:lnTo>
                <a:lnTo>
                  <a:pt x="21630" y="63910"/>
                </a:lnTo>
                <a:lnTo>
                  <a:pt x="23530" y="63970"/>
                </a:lnTo>
                <a:lnTo>
                  <a:pt x="23970" y="64060"/>
                </a:lnTo>
                <a:lnTo>
                  <a:pt x="24290" y="64310"/>
                </a:lnTo>
                <a:lnTo>
                  <a:pt x="25030" y="65230"/>
                </a:lnTo>
                <a:lnTo>
                  <a:pt x="25130" y="65400"/>
                </a:lnTo>
                <a:lnTo>
                  <a:pt x="25260" y="65570"/>
                </a:lnTo>
                <a:lnTo>
                  <a:pt x="25450" y="65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Noord-Braba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50" y="61270"/>
                </a:moveTo>
                <a:lnTo>
                  <a:pt x="44760" y="61450"/>
                </a:lnTo>
                <a:lnTo>
                  <a:pt x="44800" y="61710"/>
                </a:lnTo>
                <a:lnTo>
                  <a:pt x="45120" y="62050"/>
                </a:lnTo>
                <a:lnTo>
                  <a:pt x="45850" y="62620"/>
                </a:lnTo>
                <a:lnTo>
                  <a:pt x="46340" y="62640"/>
                </a:lnTo>
                <a:lnTo>
                  <a:pt x="46560" y="62570"/>
                </a:lnTo>
                <a:lnTo>
                  <a:pt x="47290" y="63070"/>
                </a:lnTo>
                <a:lnTo>
                  <a:pt x="47290" y="63580"/>
                </a:lnTo>
                <a:lnTo>
                  <a:pt x="47070" y="64110"/>
                </a:lnTo>
                <a:lnTo>
                  <a:pt x="47240" y="64170"/>
                </a:lnTo>
                <a:lnTo>
                  <a:pt x="50870" y="63770"/>
                </a:lnTo>
                <a:lnTo>
                  <a:pt x="51250" y="63570"/>
                </a:lnTo>
                <a:lnTo>
                  <a:pt x="51600" y="63280"/>
                </a:lnTo>
                <a:lnTo>
                  <a:pt x="51860" y="62870"/>
                </a:lnTo>
                <a:lnTo>
                  <a:pt x="51960" y="62330"/>
                </a:lnTo>
                <a:lnTo>
                  <a:pt x="52130" y="61710"/>
                </a:lnTo>
                <a:lnTo>
                  <a:pt x="52520" y="61500"/>
                </a:lnTo>
                <a:lnTo>
                  <a:pt x="53320" y="61550"/>
                </a:lnTo>
                <a:lnTo>
                  <a:pt x="53730" y="61400"/>
                </a:lnTo>
                <a:lnTo>
                  <a:pt x="54120" y="61110"/>
                </a:lnTo>
                <a:lnTo>
                  <a:pt x="54500" y="60960"/>
                </a:lnTo>
                <a:lnTo>
                  <a:pt x="54880" y="61220"/>
                </a:lnTo>
                <a:lnTo>
                  <a:pt x="55170" y="61310"/>
                </a:lnTo>
                <a:lnTo>
                  <a:pt x="56440" y="61120"/>
                </a:lnTo>
                <a:lnTo>
                  <a:pt x="57320" y="61320"/>
                </a:lnTo>
                <a:lnTo>
                  <a:pt x="57440" y="61460"/>
                </a:lnTo>
                <a:lnTo>
                  <a:pt x="57680" y="62070"/>
                </a:lnTo>
                <a:lnTo>
                  <a:pt x="57870" y="62210"/>
                </a:lnTo>
                <a:lnTo>
                  <a:pt x="58260" y="62310"/>
                </a:lnTo>
                <a:lnTo>
                  <a:pt x="59640" y="63280"/>
                </a:lnTo>
                <a:lnTo>
                  <a:pt x="61680" y="63380"/>
                </a:lnTo>
                <a:lnTo>
                  <a:pt x="62080" y="63580"/>
                </a:lnTo>
                <a:lnTo>
                  <a:pt x="62020" y="63960"/>
                </a:lnTo>
                <a:lnTo>
                  <a:pt x="62180" y="64360"/>
                </a:lnTo>
                <a:lnTo>
                  <a:pt x="62500" y="64560"/>
                </a:lnTo>
                <a:lnTo>
                  <a:pt x="63300" y="64640"/>
                </a:lnTo>
                <a:lnTo>
                  <a:pt x="63610" y="64890"/>
                </a:lnTo>
                <a:lnTo>
                  <a:pt x="63870" y="66040"/>
                </a:lnTo>
                <a:lnTo>
                  <a:pt x="64180" y="66390"/>
                </a:lnTo>
                <a:lnTo>
                  <a:pt x="64050" y="66700"/>
                </a:lnTo>
                <a:lnTo>
                  <a:pt x="64150" y="66860"/>
                </a:lnTo>
                <a:lnTo>
                  <a:pt x="64350" y="66980"/>
                </a:lnTo>
                <a:lnTo>
                  <a:pt x="64530" y="67160"/>
                </a:lnTo>
                <a:lnTo>
                  <a:pt x="64920" y="67820"/>
                </a:lnTo>
                <a:lnTo>
                  <a:pt x="64940" y="67940"/>
                </a:lnTo>
                <a:lnTo>
                  <a:pt x="65020" y="68080"/>
                </a:lnTo>
                <a:lnTo>
                  <a:pt x="65270" y="69030"/>
                </a:lnTo>
                <a:lnTo>
                  <a:pt x="65380" y="69290"/>
                </a:lnTo>
                <a:lnTo>
                  <a:pt x="65380" y="69550"/>
                </a:lnTo>
                <a:lnTo>
                  <a:pt x="65070" y="69830"/>
                </a:lnTo>
                <a:lnTo>
                  <a:pt x="64590" y="69490"/>
                </a:lnTo>
                <a:lnTo>
                  <a:pt x="64400" y="69440"/>
                </a:lnTo>
                <a:lnTo>
                  <a:pt x="63420" y="69780"/>
                </a:lnTo>
                <a:lnTo>
                  <a:pt x="62890" y="69870"/>
                </a:lnTo>
                <a:lnTo>
                  <a:pt x="62650" y="69860"/>
                </a:lnTo>
                <a:lnTo>
                  <a:pt x="61900" y="69600"/>
                </a:lnTo>
                <a:lnTo>
                  <a:pt x="61180" y="69530"/>
                </a:lnTo>
                <a:lnTo>
                  <a:pt x="61490" y="71540"/>
                </a:lnTo>
                <a:lnTo>
                  <a:pt x="61940" y="73360"/>
                </a:lnTo>
                <a:lnTo>
                  <a:pt x="62620" y="74300"/>
                </a:lnTo>
                <a:lnTo>
                  <a:pt x="63100" y="75340"/>
                </a:lnTo>
                <a:lnTo>
                  <a:pt x="62380" y="75930"/>
                </a:lnTo>
                <a:lnTo>
                  <a:pt x="61920" y="76310"/>
                </a:lnTo>
                <a:lnTo>
                  <a:pt x="61310" y="76470"/>
                </a:lnTo>
                <a:lnTo>
                  <a:pt x="59900" y="76920"/>
                </a:lnTo>
                <a:lnTo>
                  <a:pt x="57970" y="77510"/>
                </a:lnTo>
                <a:lnTo>
                  <a:pt x="57550" y="78060"/>
                </a:lnTo>
                <a:lnTo>
                  <a:pt x="57410" y="78270"/>
                </a:lnTo>
                <a:lnTo>
                  <a:pt x="57060" y="78900"/>
                </a:lnTo>
                <a:lnTo>
                  <a:pt x="56880" y="79960"/>
                </a:lnTo>
                <a:lnTo>
                  <a:pt x="56770" y="80190"/>
                </a:lnTo>
                <a:lnTo>
                  <a:pt x="56630" y="80340"/>
                </a:lnTo>
                <a:lnTo>
                  <a:pt x="56490" y="80410"/>
                </a:lnTo>
                <a:lnTo>
                  <a:pt x="56320" y="80390"/>
                </a:lnTo>
                <a:lnTo>
                  <a:pt x="55840" y="80540"/>
                </a:lnTo>
                <a:lnTo>
                  <a:pt x="55510" y="80670"/>
                </a:lnTo>
                <a:lnTo>
                  <a:pt x="55500" y="80670"/>
                </a:lnTo>
                <a:lnTo>
                  <a:pt x="55390" y="80570"/>
                </a:lnTo>
                <a:lnTo>
                  <a:pt x="55320" y="79850"/>
                </a:lnTo>
                <a:lnTo>
                  <a:pt x="55180" y="79230"/>
                </a:lnTo>
                <a:lnTo>
                  <a:pt x="54820" y="78750"/>
                </a:lnTo>
                <a:lnTo>
                  <a:pt x="54350" y="78460"/>
                </a:lnTo>
                <a:lnTo>
                  <a:pt x="53920" y="78410"/>
                </a:lnTo>
                <a:lnTo>
                  <a:pt x="53530" y="78600"/>
                </a:lnTo>
                <a:lnTo>
                  <a:pt x="52700" y="79190"/>
                </a:lnTo>
                <a:lnTo>
                  <a:pt x="52280" y="79340"/>
                </a:lnTo>
                <a:lnTo>
                  <a:pt x="49940" y="79240"/>
                </a:lnTo>
                <a:lnTo>
                  <a:pt x="49320" y="79400"/>
                </a:lnTo>
                <a:lnTo>
                  <a:pt x="49190" y="79430"/>
                </a:lnTo>
                <a:lnTo>
                  <a:pt x="48840" y="79340"/>
                </a:lnTo>
                <a:lnTo>
                  <a:pt x="48830" y="78210"/>
                </a:lnTo>
                <a:lnTo>
                  <a:pt x="48480" y="77770"/>
                </a:lnTo>
                <a:lnTo>
                  <a:pt x="48110" y="77730"/>
                </a:lnTo>
                <a:lnTo>
                  <a:pt x="47350" y="77800"/>
                </a:lnTo>
                <a:lnTo>
                  <a:pt x="47000" y="77610"/>
                </a:lnTo>
                <a:lnTo>
                  <a:pt x="46910" y="77400"/>
                </a:lnTo>
                <a:lnTo>
                  <a:pt x="46700" y="76700"/>
                </a:lnTo>
                <a:lnTo>
                  <a:pt x="46600" y="76420"/>
                </a:lnTo>
                <a:lnTo>
                  <a:pt x="45920" y="75660"/>
                </a:lnTo>
                <a:lnTo>
                  <a:pt x="45790" y="75360"/>
                </a:lnTo>
                <a:lnTo>
                  <a:pt x="45860" y="74670"/>
                </a:lnTo>
                <a:lnTo>
                  <a:pt x="46080" y="74160"/>
                </a:lnTo>
                <a:lnTo>
                  <a:pt x="46150" y="73630"/>
                </a:lnTo>
                <a:lnTo>
                  <a:pt x="45760" y="72880"/>
                </a:lnTo>
                <a:lnTo>
                  <a:pt x="45170" y="72490"/>
                </a:lnTo>
                <a:lnTo>
                  <a:pt x="45110" y="72410"/>
                </a:lnTo>
                <a:lnTo>
                  <a:pt x="44810" y="72490"/>
                </a:lnTo>
                <a:lnTo>
                  <a:pt x="44690" y="72680"/>
                </a:lnTo>
                <a:lnTo>
                  <a:pt x="44620" y="72980"/>
                </a:lnTo>
                <a:lnTo>
                  <a:pt x="44480" y="73370"/>
                </a:lnTo>
                <a:lnTo>
                  <a:pt x="44170" y="73880"/>
                </a:lnTo>
                <a:lnTo>
                  <a:pt x="43720" y="74510"/>
                </a:lnTo>
                <a:lnTo>
                  <a:pt x="43210" y="74990"/>
                </a:lnTo>
                <a:lnTo>
                  <a:pt x="42790" y="75110"/>
                </a:lnTo>
                <a:lnTo>
                  <a:pt x="42020" y="74760"/>
                </a:lnTo>
                <a:lnTo>
                  <a:pt x="41650" y="74660"/>
                </a:lnTo>
                <a:lnTo>
                  <a:pt x="40270" y="74610"/>
                </a:lnTo>
                <a:lnTo>
                  <a:pt x="39850" y="74430"/>
                </a:lnTo>
                <a:lnTo>
                  <a:pt x="39960" y="74050"/>
                </a:lnTo>
                <a:lnTo>
                  <a:pt x="40180" y="74010"/>
                </a:lnTo>
                <a:lnTo>
                  <a:pt x="41050" y="74420"/>
                </a:lnTo>
                <a:lnTo>
                  <a:pt x="40900" y="73870"/>
                </a:lnTo>
                <a:lnTo>
                  <a:pt x="40990" y="73380"/>
                </a:lnTo>
                <a:lnTo>
                  <a:pt x="41120" y="72930"/>
                </a:lnTo>
                <a:lnTo>
                  <a:pt x="41070" y="72450"/>
                </a:lnTo>
                <a:lnTo>
                  <a:pt x="40870" y="72180"/>
                </a:lnTo>
                <a:lnTo>
                  <a:pt x="40540" y="71960"/>
                </a:lnTo>
                <a:lnTo>
                  <a:pt x="40170" y="71820"/>
                </a:lnTo>
                <a:lnTo>
                  <a:pt x="39890" y="71790"/>
                </a:lnTo>
                <a:lnTo>
                  <a:pt x="39230" y="72130"/>
                </a:lnTo>
                <a:lnTo>
                  <a:pt x="37700" y="74020"/>
                </a:lnTo>
                <a:lnTo>
                  <a:pt x="37490" y="74170"/>
                </a:lnTo>
                <a:lnTo>
                  <a:pt x="37230" y="74280"/>
                </a:lnTo>
                <a:lnTo>
                  <a:pt x="36920" y="74300"/>
                </a:lnTo>
                <a:lnTo>
                  <a:pt x="36290" y="74140"/>
                </a:lnTo>
                <a:lnTo>
                  <a:pt x="35720" y="74240"/>
                </a:lnTo>
                <a:lnTo>
                  <a:pt x="35450" y="74220"/>
                </a:lnTo>
                <a:lnTo>
                  <a:pt x="35070" y="73940"/>
                </a:lnTo>
                <a:lnTo>
                  <a:pt x="35110" y="73630"/>
                </a:lnTo>
                <a:lnTo>
                  <a:pt x="35280" y="73240"/>
                </a:lnTo>
                <a:lnTo>
                  <a:pt x="35310" y="72700"/>
                </a:lnTo>
                <a:lnTo>
                  <a:pt x="35150" y="72440"/>
                </a:lnTo>
                <a:lnTo>
                  <a:pt x="34900" y="72390"/>
                </a:lnTo>
                <a:lnTo>
                  <a:pt x="34310" y="72490"/>
                </a:lnTo>
                <a:lnTo>
                  <a:pt x="33250" y="72880"/>
                </a:lnTo>
                <a:lnTo>
                  <a:pt x="32210" y="73490"/>
                </a:lnTo>
                <a:lnTo>
                  <a:pt x="32450" y="73750"/>
                </a:lnTo>
                <a:lnTo>
                  <a:pt x="32410" y="73980"/>
                </a:lnTo>
                <a:lnTo>
                  <a:pt x="32280" y="74230"/>
                </a:lnTo>
                <a:lnTo>
                  <a:pt x="32260" y="74550"/>
                </a:lnTo>
                <a:lnTo>
                  <a:pt x="32420" y="74840"/>
                </a:lnTo>
                <a:lnTo>
                  <a:pt x="32860" y="75370"/>
                </a:lnTo>
                <a:lnTo>
                  <a:pt x="32980" y="75680"/>
                </a:lnTo>
                <a:lnTo>
                  <a:pt x="32890" y="76230"/>
                </a:lnTo>
                <a:lnTo>
                  <a:pt x="32510" y="76430"/>
                </a:lnTo>
                <a:lnTo>
                  <a:pt x="31580" y="76370"/>
                </a:lnTo>
                <a:lnTo>
                  <a:pt x="31200" y="76240"/>
                </a:lnTo>
                <a:lnTo>
                  <a:pt x="30480" y="75850"/>
                </a:lnTo>
                <a:lnTo>
                  <a:pt x="30300" y="75840"/>
                </a:lnTo>
                <a:lnTo>
                  <a:pt x="30300" y="75830"/>
                </a:lnTo>
                <a:lnTo>
                  <a:pt x="30280" y="75590"/>
                </a:lnTo>
                <a:lnTo>
                  <a:pt x="30210" y="75390"/>
                </a:lnTo>
                <a:lnTo>
                  <a:pt x="30020" y="75230"/>
                </a:lnTo>
                <a:lnTo>
                  <a:pt x="29940" y="74620"/>
                </a:lnTo>
                <a:lnTo>
                  <a:pt x="29930" y="74250"/>
                </a:lnTo>
                <a:lnTo>
                  <a:pt x="29970" y="74160"/>
                </a:lnTo>
                <a:lnTo>
                  <a:pt x="29990" y="74050"/>
                </a:lnTo>
                <a:lnTo>
                  <a:pt x="30060" y="73920"/>
                </a:lnTo>
                <a:lnTo>
                  <a:pt x="29970" y="73460"/>
                </a:lnTo>
                <a:lnTo>
                  <a:pt x="29960" y="73440"/>
                </a:lnTo>
                <a:lnTo>
                  <a:pt x="30350" y="73340"/>
                </a:lnTo>
                <a:lnTo>
                  <a:pt x="30610" y="72610"/>
                </a:lnTo>
                <a:lnTo>
                  <a:pt x="30450" y="71920"/>
                </a:lnTo>
                <a:lnTo>
                  <a:pt x="30040" y="71410"/>
                </a:lnTo>
                <a:lnTo>
                  <a:pt x="29480" y="71080"/>
                </a:lnTo>
                <a:lnTo>
                  <a:pt x="29300" y="71050"/>
                </a:lnTo>
                <a:lnTo>
                  <a:pt x="29540" y="70420"/>
                </a:lnTo>
                <a:lnTo>
                  <a:pt x="29570" y="70290"/>
                </a:lnTo>
                <a:lnTo>
                  <a:pt x="29570" y="69910"/>
                </a:lnTo>
                <a:lnTo>
                  <a:pt x="29430" y="69500"/>
                </a:lnTo>
                <a:lnTo>
                  <a:pt x="29370" y="69410"/>
                </a:lnTo>
                <a:lnTo>
                  <a:pt x="28840" y="68810"/>
                </a:lnTo>
                <a:lnTo>
                  <a:pt x="28830" y="68780"/>
                </a:lnTo>
                <a:lnTo>
                  <a:pt x="28840" y="68790"/>
                </a:lnTo>
                <a:lnTo>
                  <a:pt x="28750" y="68190"/>
                </a:lnTo>
                <a:lnTo>
                  <a:pt x="28500" y="67950"/>
                </a:lnTo>
                <a:lnTo>
                  <a:pt x="28420" y="67940"/>
                </a:lnTo>
                <a:lnTo>
                  <a:pt x="28640" y="67290"/>
                </a:lnTo>
                <a:lnTo>
                  <a:pt x="28650" y="67270"/>
                </a:lnTo>
                <a:lnTo>
                  <a:pt x="29470" y="67010"/>
                </a:lnTo>
                <a:lnTo>
                  <a:pt x="30290" y="66940"/>
                </a:lnTo>
                <a:lnTo>
                  <a:pt x="31350" y="66660"/>
                </a:lnTo>
                <a:lnTo>
                  <a:pt x="32120" y="66130"/>
                </a:lnTo>
                <a:lnTo>
                  <a:pt x="32720" y="65020"/>
                </a:lnTo>
                <a:lnTo>
                  <a:pt x="34780" y="65440"/>
                </a:lnTo>
                <a:lnTo>
                  <a:pt x="35540" y="65410"/>
                </a:lnTo>
                <a:lnTo>
                  <a:pt x="36230" y="65200"/>
                </a:lnTo>
                <a:lnTo>
                  <a:pt x="37040" y="64810"/>
                </a:lnTo>
                <a:lnTo>
                  <a:pt x="37500" y="64670"/>
                </a:lnTo>
                <a:lnTo>
                  <a:pt x="38130" y="64660"/>
                </a:lnTo>
                <a:lnTo>
                  <a:pt x="39120" y="63460"/>
                </a:lnTo>
                <a:lnTo>
                  <a:pt x="39410" y="62900"/>
                </a:lnTo>
                <a:lnTo>
                  <a:pt x="39840" y="62430"/>
                </a:lnTo>
                <a:lnTo>
                  <a:pt x="40410" y="61990"/>
                </a:lnTo>
                <a:lnTo>
                  <a:pt x="41500" y="61980"/>
                </a:lnTo>
                <a:lnTo>
                  <a:pt x="41990" y="61820"/>
                </a:lnTo>
                <a:lnTo>
                  <a:pt x="42760" y="61120"/>
                </a:lnTo>
                <a:lnTo>
                  <a:pt x="43270" y="61110"/>
                </a:lnTo>
                <a:lnTo>
                  <a:pt x="44280" y="61320"/>
                </a:lnTo>
                <a:lnTo>
                  <a:pt x="44750" y="61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Zuid-Hol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90" y="56720"/>
                </a:moveTo>
                <a:lnTo>
                  <a:pt x="47690" y="57740"/>
                </a:lnTo>
                <a:lnTo>
                  <a:pt x="47600" y="57890"/>
                </a:lnTo>
                <a:lnTo>
                  <a:pt x="46900" y="59140"/>
                </a:lnTo>
                <a:lnTo>
                  <a:pt x="46940" y="59320"/>
                </a:lnTo>
                <a:lnTo>
                  <a:pt x="46980" y="59470"/>
                </a:lnTo>
                <a:lnTo>
                  <a:pt x="46980" y="59560"/>
                </a:lnTo>
                <a:lnTo>
                  <a:pt x="46960" y="59630"/>
                </a:lnTo>
                <a:lnTo>
                  <a:pt x="46750" y="59760"/>
                </a:lnTo>
                <a:lnTo>
                  <a:pt x="45230" y="60410"/>
                </a:lnTo>
                <a:lnTo>
                  <a:pt x="44650" y="60440"/>
                </a:lnTo>
                <a:lnTo>
                  <a:pt x="44780" y="60640"/>
                </a:lnTo>
                <a:lnTo>
                  <a:pt x="44780" y="60700"/>
                </a:lnTo>
                <a:lnTo>
                  <a:pt x="44720" y="60960"/>
                </a:lnTo>
                <a:lnTo>
                  <a:pt x="44750" y="61270"/>
                </a:lnTo>
                <a:lnTo>
                  <a:pt x="44280" y="61320"/>
                </a:lnTo>
                <a:lnTo>
                  <a:pt x="43270" y="61110"/>
                </a:lnTo>
                <a:lnTo>
                  <a:pt x="42760" y="61120"/>
                </a:lnTo>
                <a:lnTo>
                  <a:pt x="41990" y="61820"/>
                </a:lnTo>
                <a:lnTo>
                  <a:pt x="41500" y="61980"/>
                </a:lnTo>
                <a:lnTo>
                  <a:pt x="40410" y="61990"/>
                </a:lnTo>
                <a:lnTo>
                  <a:pt x="39840" y="62430"/>
                </a:lnTo>
                <a:lnTo>
                  <a:pt x="39410" y="62900"/>
                </a:lnTo>
                <a:lnTo>
                  <a:pt x="39120" y="63460"/>
                </a:lnTo>
                <a:lnTo>
                  <a:pt x="38130" y="64660"/>
                </a:lnTo>
                <a:lnTo>
                  <a:pt x="37500" y="64670"/>
                </a:lnTo>
                <a:lnTo>
                  <a:pt x="37040" y="64810"/>
                </a:lnTo>
                <a:lnTo>
                  <a:pt x="36230" y="65200"/>
                </a:lnTo>
                <a:lnTo>
                  <a:pt x="35540" y="65410"/>
                </a:lnTo>
                <a:lnTo>
                  <a:pt x="34780" y="65440"/>
                </a:lnTo>
                <a:lnTo>
                  <a:pt x="32720" y="65020"/>
                </a:lnTo>
                <a:lnTo>
                  <a:pt x="32120" y="66130"/>
                </a:lnTo>
                <a:lnTo>
                  <a:pt x="31350" y="66660"/>
                </a:lnTo>
                <a:lnTo>
                  <a:pt x="30290" y="66940"/>
                </a:lnTo>
                <a:lnTo>
                  <a:pt x="29470" y="67010"/>
                </a:lnTo>
                <a:lnTo>
                  <a:pt x="28650" y="67270"/>
                </a:lnTo>
                <a:lnTo>
                  <a:pt x="28640" y="67280"/>
                </a:lnTo>
                <a:lnTo>
                  <a:pt x="28190" y="67100"/>
                </a:lnTo>
                <a:lnTo>
                  <a:pt x="27760" y="66790"/>
                </a:lnTo>
                <a:lnTo>
                  <a:pt x="27320" y="66620"/>
                </a:lnTo>
                <a:lnTo>
                  <a:pt x="26990" y="66910"/>
                </a:lnTo>
                <a:lnTo>
                  <a:pt x="26930" y="66980"/>
                </a:lnTo>
                <a:lnTo>
                  <a:pt x="26910" y="66860"/>
                </a:lnTo>
                <a:lnTo>
                  <a:pt x="26900" y="66490"/>
                </a:lnTo>
                <a:lnTo>
                  <a:pt x="26960" y="66220"/>
                </a:lnTo>
                <a:lnTo>
                  <a:pt x="27220" y="65940"/>
                </a:lnTo>
                <a:lnTo>
                  <a:pt x="27560" y="65790"/>
                </a:lnTo>
                <a:lnTo>
                  <a:pt x="28240" y="65740"/>
                </a:lnTo>
                <a:lnTo>
                  <a:pt x="28030" y="65520"/>
                </a:lnTo>
                <a:lnTo>
                  <a:pt x="27530" y="65160"/>
                </a:lnTo>
                <a:lnTo>
                  <a:pt x="26150" y="64730"/>
                </a:lnTo>
                <a:lnTo>
                  <a:pt x="25860" y="64310"/>
                </a:lnTo>
                <a:lnTo>
                  <a:pt x="25740" y="63250"/>
                </a:lnTo>
                <a:lnTo>
                  <a:pt x="25400" y="62590"/>
                </a:lnTo>
                <a:lnTo>
                  <a:pt x="24920" y="62150"/>
                </a:lnTo>
                <a:lnTo>
                  <a:pt x="24360" y="61760"/>
                </a:lnTo>
                <a:lnTo>
                  <a:pt x="23990" y="62040"/>
                </a:lnTo>
                <a:lnTo>
                  <a:pt x="23480" y="62200"/>
                </a:lnTo>
                <a:lnTo>
                  <a:pt x="22970" y="62200"/>
                </a:lnTo>
                <a:lnTo>
                  <a:pt x="22580" y="62310"/>
                </a:lnTo>
                <a:lnTo>
                  <a:pt x="22510" y="62440"/>
                </a:lnTo>
                <a:lnTo>
                  <a:pt x="22370" y="62460"/>
                </a:lnTo>
                <a:lnTo>
                  <a:pt x="22180" y="62460"/>
                </a:lnTo>
                <a:lnTo>
                  <a:pt x="22000" y="61560"/>
                </a:lnTo>
                <a:lnTo>
                  <a:pt x="22570" y="61170"/>
                </a:lnTo>
                <a:lnTo>
                  <a:pt x="23820" y="60790"/>
                </a:lnTo>
                <a:lnTo>
                  <a:pt x="23990" y="60560"/>
                </a:lnTo>
                <a:lnTo>
                  <a:pt x="24370" y="60530"/>
                </a:lnTo>
                <a:lnTo>
                  <a:pt x="25040" y="60680"/>
                </a:lnTo>
                <a:lnTo>
                  <a:pt x="25590" y="60980"/>
                </a:lnTo>
                <a:lnTo>
                  <a:pt x="25670" y="61000"/>
                </a:lnTo>
                <a:lnTo>
                  <a:pt x="25820" y="60980"/>
                </a:lnTo>
                <a:lnTo>
                  <a:pt x="26030" y="60890"/>
                </a:lnTo>
                <a:lnTo>
                  <a:pt x="26270" y="60680"/>
                </a:lnTo>
                <a:lnTo>
                  <a:pt x="26120" y="60390"/>
                </a:lnTo>
                <a:lnTo>
                  <a:pt x="25610" y="59690"/>
                </a:lnTo>
                <a:lnTo>
                  <a:pt x="25480" y="59580"/>
                </a:lnTo>
                <a:lnTo>
                  <a:pt x="25360" y="59450"/>
                </a:lnTo>
                <a:lnTo>
                  <a:pt x="25320" y="59250"/>
                </a:lnTo>
                <a:lnTo>
                  <a:pt x="25360" y="59000"/>
                </a:lnTo>
                <a:lnTo>
                  <a:pt x="25450" y="58820"/>
                </a:lnTo>
                <a:lnTo>
                  <a:pt x="25550" y="58690"/>
                </a:lnTo>
                <a:lnTo>
                  <a:pt x="25590" y="58590"/>
                </a:lnTo>
                <a:lnTo>
                  <a:pt x="25530" y="58090"/>
                </a:lnTo>
                <a:lnTo>
                  <a:pt x="25150" y="56830"/>
                </a:lnTo>
                <a:lnTo>
                  <a:pt x="24930" y="56290"/>
                </a:lnTo>
                <a:lnTo>
                  <a:pt x="25040" y="56050"/>
                </a:lnTo>
                <a:lnTo>
                  <a:pt x="25170" y="55830"/>
                </a:lnTo>
                <a:lnTo>
                  <a:pt x="26100" y="56040"/>
                </a:lnTo>
                <a:lnTo>
                  <a:pt x="26860" y="55910"/>
                </a:lnTo>
                <a:lnTo>
                  <a:pt x="27540" y="55470"/>
                </a:lnTo>
                <a:lnTo>
                  <a:pt x="30380" y="52010"/>
                </a:lnTo>
                <a:lnTo>
                  <a:pt x="32800" y="48430"/>
                </a:lnTo>
                <a:lnTo>
                  <a:pt x="34810" y="44770"/>
                </a:lnTo>
                <a:lnTo>
                  <a:pt x="34630" y="45110"/>
                </a:lnTo>
                <a:lnTo>
                  <a:pt x="35500" y="45500"/>
                </a:lnTo>
                <a:lnTo>
                  <a:pt x="35610" y="45550"/>
                </a:lnTo>
                <a:lnTo>
                  <a:pt x="35970" y="45620"/>
                </a:lnTo>
                <a:lnTo>
                  <a:pt x="36380" y="45410"/>
                </a:lnTo>
                <a:lnTo>
                  <a:pt x="36820" y="45510"/>
                </a:lnTo>
                <a:lnTo>
                  <a:pt x="35990" y="46910"/>
                </a:lnTo>
                <a:lnTo>
                  <a:pt x="35960" y="46990"/>
                </a:lnTo>
                <a:lnTo>
                  <a:pt x="35940" y="47130"/>
                </a:lnTo>
                <a:lnTo>
                  <a:pt x="35920" y="47430"/>
                </a:lnTo>
                <a:lnTo>
                  <a:pt x="35820" y="47870"/>
                </a:lnTo>
                <a:lnTo>
                  <a:pt x="35570" y="48290"/>
                </a:lnTo>
                <a:lnTo>
                  <a:pt x="35600" y="48530"/>
                </a:lnTo>
                <a:lnTo>
                  <a:pt x="35830" y="48510"/>
                </a:lnTo>
                <a:lnTo>
                  <a:pt x="36020" y="48700"/>
                </a:lnTo>
                <a:lnTo>
                  <a:pt x="36120" y="48750"/>
                </a:lnTo>
                <a:lnTo>
                  <a:pt x="36250" y="48780"/>
                </a:lnTo>
                <a:lnTo>
                  <a:pt x="36740" y="48760"/>
                </a:lnTo>
                <a:lnTo>
                  <a:pt x="37590" y="48540"/>
                </a:lnTo>
                <a:lnTo>
                  <a:pt x="38010" y="48330"/>
                </a:lnTo>
                <a:lnTo>
                  <a:pt x="38820" y="48070"/>
                </a:lnTo>
                <a:lnTo>
                  <a:pt x="38920" y="48140"/>
                </a:lnTo>
                <a:lnTo>
                  <a:pt x="38970" y="48190"/>
                </a:lnTo>
                <a:lnTo>
                  <a:pt x="39050" y="48670"/>
                </a:lnTo>
                <a:lnTo>
                  <a:pt x="39120" y="48820"/>
                </a:lnTo>
                <a:lnTo>
                  <a:pt x="39330" y="48920"/>
                </a:lnTo>
                <a:lnTo>
                  <a:pt x="39960" y="48500"/>
                </a:lnTo>
                <a:lnTo>
                  <a:pt x="40220" y="48960"/>
                </a:lnTo>
                <a:lnTo>
                  <a:pt x="40320" y="49100"/>
                </a:lnTo>
                <a:lnTo>
                  <a:pt x="40440" y="49220"/>
                </a:lnTo>
                <a:lnTo>
                  <a:pt x="40870" y="49390"/>
                </a:lnTo>
                <a:lnTo>
                  <a:pt x="41840" y="50230"/>
                </a:lnTo>
                <a:lnTo>
                  <a:pt x="41660" y="50370"/>
                </a:lnTo>
                <a:lnTo>
                  <a:pt x="41740" y="50730"/>
                </a:lnTo>
                <a:lnTo>
                  <a:pt x="41870" y="51090"/>
                </a:lnTo>
                <a:lnTo>
                  <a:pt x="41900" y="51200"/>
                </a:lnTo>
                <a:lnTo>
                  <a:pt x="41900" y="51280"/>
                </a:lnTo>
                <a:lnTo>
                  <a:pt x="41850" y="51330"/>
                </a:lnTo>
                <a:lnTo>
                  <a:pt x="41770" y="51350"/>
                </a:lnTo>
                <a:lnTo>
                  <a:pt x="41440" y="51200"/>
                </a:lnTo>
                <a:lnTo>
                  <a:pt x="41350" y="51170"/>
                </a:lnTo>
                <a:lnTo>
                  <a:pt x="41280" y="51140"/>
                </a:lnTo>
                <a:lnTo>
                  <a:pt x="41210" y="51090"/>
                </a:lnTo>
                <a:lnTo>
                  <a:pt x="41110" y="51120"/>
                </a:lnTo>
                <a:lnTo>
                  <a:pt x="41010" y="51150"/>
                </a:lnTo>
                <a:lnTo>
                  <a:pt x="40540" y="51650"/>
                </a:lnTo>
                <a:lnTo>
                  <a:pt x="40420" y="51790"/>
                </a:lnTo>
                <a:lnTo>
                  <a:pt x="40690" y="52030"/>
                </a:lnTo>
                <a:lnTo>
                  <a:pt x="40990" y="52140"/>
                </a:lnTo>
                <a:lnTo>
                  <a:pt x="41240" y="53340"/>
                </a:lnTo>
                <a:lnTo>
                  <a:pt x="42140" y="53350"/>
                </a:lnTo>
                <a:lnTo>
                  <a:pt x="42000" y="53570"/>
                </a:lnTo>
                <a:lnTo>
                  <a:pt x="41220" y="53960"/>
                </a:lnTo>
                <a:lnTo>
                  <a:pt x="40590" y="54920"/>
                </a:lnTo>
                <a:lnTo>
                  <a:pt x="40670" y="55120"/>
                </a:lnTo>
                <a:lnTo>
                  <a:pt x="41580" y="55000"/>
                </a:lnTo>
                <a:lnTo>
                  <a:pt x="41670" y="55390"/>
                </a:lnTo>
                <a:lnTo>
                  <a:pt x="41420" y="55550"/>
                </a:lnTo>
                <a:lnTo>
                  <a:pt x="41270" y="55610"/>
                </a:lnTo>
                <a:lnTo>
                  <a:pt x="41150" y="55660"/>
                </a:lnTo>
                <a:lnTo>
                  <a:pt x="41080" y="55750"/>
                </a:lnTo>
                <a:lnTo>
                  <a:pt x="41260" y="56060"/>
                </a:lnTo>
                <a:lnTo>
                  <a:pt x="41890" y="56870"/>
                </a:lnTo>
                <a:lnTo>
                  <a:pt x="42330" y="57540"/>
                </a:lnTo>
                <a:lnTo>
                  <a:pt x="42460" y="57340"/>
                </a:lnTo>
                <a:lnTo>
                  <a:pt x="42910" y="57370"/>
                </a:lnTo>
                <a:lnTo>
                  <a:pt x="43110" y="57280"/>
                </a:lnTo>
                <a:lnTo>
                  <a:pt x="43670" y="56710"/>
                </a:lnTo>
                <a:lnTo>
                  <a:pt x="44310" y="56340"/>
                </a:lnTo>
                <a:lnTo>
                  <a:pt x="44350" y="56290"/>
                </a:lnTo>
                <a:lnTo>
                  <a:pt x="45170" y="56480"/>
                </a:lnTo>
                <a:lnTo>
                  <a:pt x="45370" y="56390"/>
                </a:lnTo>
                <a:lnTo>
                  <a:pt x="45660" y="56020"/>
                </a:lnTo>
                <a:lnTo>
                  <a:pt x="45830" y="55880"/>
                </a:lnTo>
                <a:lnTo>
                  <a:pt x="46290" y="55760"/>
                </a:lnTo>
                <a:lnTo>
                  <a:pt x="46460" y="55620"/>
                </a:lnTo>
                <a:lnTo>
                  <a:pt x="46650" y="55530"/>
                </a:lnTo>
                <a:lnTo>
                  <a:pt x="46920" y="55590"/>
                </a:lnTo>
                <a:lnTo>
                  <a:pt x="47160" y="55780"/>
                </a:lnTo>
                <a:lnTo>
                  <a:pt x="47440" y="56260"/>
                </a:lnTo>
                <a:lnTo>
                  <a:pt x="47620" y="56490"/>
                </a:lnTo>
                <a:lnTo>
                  <a:pt x="48000" y="56690"/>
                </a:lnTo>
                <a:lnTo>
                  <a:pt x="48190" y="56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oord-Hol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960" y="48500"/>
                </a:moveTo>
                <a:lnTo>
                  <a:pt x="39330" y="48920"/>
                </a:lnTo>
                <a:lnTo>
                  <a:pt x="39120" y="48820"/>
                </a:lnTo>
                <a:lnTo>
                  <a:pt x="39050" y="48670"/>
                </a:lnTo>
                <a:lnTo>
                  <a:pt x="38970" y="48190"/>
                </a:lnTo>
                <a:lnTo>
                  <a:pt x="38920" y="48140"/>
                </a:lnTo>
                <a:lnTo>
                  <a:pt x="38820" y="48070"/>
                </a:lnTo>
                <a:lnTo>
                  <a:pt x="38010" y="48330"/>
                </a:lnTo>
                <a:lnTo>
                  <a:pt x="37590" y="48540"/>
                </a:lnTo>
                <a:lnTo>
                  <a:pt x="36740" y="48760"/>
                </a:lnTo>
                <a:lnTo>
                  <a:pt x="36250" y="48780"/>
                </a:lnTo>
                <a:lnTo>
                  <a:pt x="36120" y="48750"/>
                </a:lnTo>
                <a:lnTo>
                  <a:pt x="36020" y="48700"/>
                </a:lnTo>
                <a:lnTo>
                  <a:pt x="35830" y="48510"/>
                </a:lnTo>
                <a:lnTo>
                  <a:pt x="35600" y="48530"/>
                </a:lnTo>
                <a:lnTo>
                  <a:pt x="35570" y="48290"/>
                </a:lnTo>
                <a:lnTo>
                  <a:pt x="35820" y="47870"/>
                </a:lnTo>
                <a:lnTo>
                  <a:pt x="35920" y="47430"/>
                </a:lnTo>
                <a:lnTo>
                  <a:pt x="35940" y="47130"/>
                </a:lnTo>
                <a:lnTo>
                  <a:pt x="35960" y="46990"/>
                </a:lnTo>
                <a:lnTo>
                  <a:pt x="35990" y="46910"/>
                </a:lnTo>
                <a:lnTo>
                  <a:pt x="36820" y="45510"/>
                </a:lnTo>
                <a:lnTo>
                  <a:pt x="36380" y="45410"/>
                </a:lnTo>
                <a:lnTo>
                  <a:pt x="35970" y="45620"/>
                </a:lnTo>
                <a:lnTo>
                  <a:pt x="35610" y="45550"/>
                </a:lnTo>
                <a:lnTo>
                  <a:pt x="35500" y="45500"/>
                </a:lnTo>
                <a:lnTo>
                  <a:pt x="34630" y="45110"/>
                </a:lnTo>
                <a:lnTo>
                  <a:pt x="34810" y="44770"/>
                </a:lnTo>
                <a:lnTo>
                  <a:pt x="36010" y="41230"/>
                </a:lnTo>
                <a:lnTo>
                  <a:pt x="36180" y="40310"/>
                </a:lnTo>
                <a:lnTo>
                  <a:pt x="36180" y="40070"/>
                </a:lnTo>
                <a:lnTo>
                  <a:pt x="36570" y="39230"/>
                </a:lnTo>
                <a:lnTo>
                  <a:pt x="37410" y="32890"/>
                </a:lnTo>
                <a:lnTo>
                  <a:pt x="37760" y="31270"/>
                </a:lnTo>
                <a:lnTo>
                  <a:pt x="37820" y="30780"/>
                </a:lnTo>
                <a:lnTo>
                  <a:pt x="38010" y="29750"/>
                </a:lnTo>
                <a:lnTo>
                  <a:pt x="38850" y="27570"/>
                </a:lnTo>
                <a:lnTo>
                  <a:pt x="39040" y="26490"/>
                </a:lnTo>
                <a:lnTo>
                  <a:pt x="39060" y="25880"/>
                </a:lnTo>
                <a:lnTo>
                  <a:pt x="39140" y="25090"/>
                </a:lnTo>
                <a:lnTo>
                  <a:pt x="39290" y="24420"/>
                </a:lnTo>
                <a:lnTo>
                  <a:pt x="39520" y="24130"/>
                </a:lnTo>
                <a:lnTo>
                  <a:pt x="40740" y="24320"/>
                </a:lnTo>
                <a:lnTo>
                  <a:pt x="40930" y="24130"/>
                </a:lnTo>
                <a:lnTo>
                  <a:pt x="41080" y="24370"/>
                </a:lnTo>
                <a:lnTo>
                  <a:pt x="40780" y="25380"/>
                </a:lnTo>
                <a:lnTo>
                  <a:pt x="41250" y="25980"/>
                </a:lnTo>
                <a:lnTo>
                  <a:pt x="42060" y="26220"/>
                </a:lnTo>
                <a:lnTo>
                  <a:pt x="42840" y="26170"/>
                </a:lnTo>
                <a:lnTo>
                  <a:pt x="43290" y="25910"/>
                </a:lnTo>
                <a:lnTo>
                  <a:pt x="44130" y="25180"/>
                </a:lnTo>
                <a:lnTo>
                  <a:pt x="44550" y="25030"/>
                </a:lnTo>
                <a:lnTo>
                  <a:pt x="45340" y="24920"/>
                </a:lnTo>
                <a:lnTo>
                  <a:pt x="46120" y="24580"/>
                </a:lnTo>
                <a:lnTo>
                  <a:pt x="48130" y="22770"/>
                </a:lnTo>
                <a:lnTo>
                  <a:pt x="48140" y="22800"/>
                </a:lnTo>
                <a:lnTo>
                  <a:pt x="48180" y="22900"/>
                </a:lnTo>
                <a:lnTo>
                  <a:pt x="48260" y="23220"/>
                </a:lnTo>
                <a:lnTo>
                  <a:pt x="48280" y="23340"/>
                </a:lnTo>
                <a:lnTo>
                  <a:pt x="48280" y="23350"/>
                </a:lnTo>
                <a:lnTo>
                  <a:pt x="49730" y="27490"/>
                </a:lnTo>
                <a:lnTo>
                  <a:pt x="51910" y="29960"/>
                </a:lnTo>
                <a:lnTo>
                  <a:pt x="51910" y="29990"/>
                </a:lnTo>
                <a:lnTo>
                  <a:pt x="51680" y="33280"/>
                </a:lnTo>
                <a:lnTo>
                  <a:pt x="50690" y="32960"/>
                </a:lnTo>
                <a:lnTo>
                  <a:pt x="50080" y="33380"/>
                </a:lnTo>
                <a:lnTo>
                  <a:pt x="49760" y="34600"/>
                </a:lnTo>
                <a:lnTo>
                  <a:pt x="46450" y="36770"/>
                </a:lnTo>
                <a:lnTo>
                  <a:pt x="46930" y="38930"/>
                </a:lnTo>
                <a:lnTo>
                  <a:pt x="47900" y="40350"/>
                </a:lnTo>
                <a:lnTo>
                  <a:pt x="48410" y="41780"/>
                </a:lnTo>
                <a:lnTo>
                  <a:pt x="47740" y="41780"/>
                </a:lnTo>
                <a:lnTo>
                  <a:pt x="46610" y="42830"/>
                </a:lnTo>
                <a:lnTo>
                  <a:pt x="46650" y="43880"/>
                </a:lnTo>
                <a:lnTo>
                  <a:pt x="47740" y="45040"/>
                </a:lnTo>
                <a:lnTo>
                  <a:pt x="48350" y="45190"/>
                </a:lnTo>
                <a:lnTo>
                  <a:pt x="49080" y="45140"/>
                </a:lnTo>
                <a:lnTo>
                  <a:pt x="49500" y="45140"/>
                </a:lnTo>
                <a:lnTo>
                  <a:pt x="50180" y="45350"/>
                </a:lnTo>
                <a:lnTo>
                  <a:pt x="51860" y="46490"/>
                </a:lnTo>
                <a:lnTo>
                  <a:pt x="51830" y="46500"/>
                </a:lnTo>
                <a:lnTo>
                  <a:pt x="51160" y="46620"/>
                </a:lnTo>
                <a:lnTo>
                  <a:pt x="50040" y="46620"/>
                </a:lnTo>
                <a:lnTo>
                  <a:pt x="49890" y="46680"/>
                </a:lnTo>
                <a:lnTo>
                  <a:pt x="49800" y="46730"/>
                </a:lnTo>
                <a:lnTo>
                  <a:pt x="49440" y="47340"/>
                </a:lnTo>
                <a:lnTo>
                  <a:pt x="49030" y="48340"/>
                </a:lnTo>
                <a:lnTo>
                  <a:pt x="48970" y="48720"/>
                </a:lnTo>
                <a:lnTo>
                  <a:pt x="48860" y="48970"/>
                </a:lnTo>
                <a:lnTo>
                  <a:pt x="48720" y="49300"/>
                </a:lnTo>
                <a:lnTo>
                  <a:pt x="48570" y="49600"/>
                </a:lnTo>
                <a:lnTo>
                  <a:pt x="48180" y="49870"/>
                </a:lnTo>
                <a:lnTo>
                  <a:pt x="47080" y="49810"/>
                </a:lnTo>
                <a:lnTo>
                  <a:pt x="46330" y="49950"/>
                </a:lnTo>
                <a:lnTo>
                  <a:pt x="45980" y="50110"/>
                </a:lnTo>
                <a:lnTo>
                  <a:pt x="45460" y="50220"/>
                </a:lnTo>
                <a:lnTo>
                  <a:pt x="45360" y="49540"/>
                </a:lnTo>
                <a:lnTo>
                  <a:pt x="45240" y="49050"/>
                </a:lnTo>
                <a:lnTo>
                  <a:pt x="45390" y="48390"/>
                </a:lnTo>
                <a:lnTo>
                  <a:pt x="45720" y="47980"/>
                </a:lnTo>
                <a:lnTo>
                  <a:pt x="45620" y="47780"/>
                </a:lnTo>
                <a:lnTo>
                  <a:pt x="45570" y="47710"/>
                </a:lnTo>
                <a:lnTo>
                  <a:pt x="45530" y="47650"/>
                </a:lnTo>
                <a:lnTo>
                  <a:pt x="45490" y="47590"/>
                </a:lnTo>
                <a:lnTo>
                  <a:pt x="45420" y="47530"/>
                </a:lnTo>
                <a:lnTo>
                  <a:pt x="45360" y="47500"/>
                </a:lnTo>
                <a:lnTo>
                  <a:pt x="45320" y="47450"/>
                </a:lnTo>
                <a:lnTo>
                  <a:pt x="45290" y="47380"/>
                </a:lnTo>
                <a:lnTo>
                  <a:pt x="45270" y="47260"/>
                </a:lnTo>
                <a:lnTo>
                  <a:pt x="45240" y="47160"/>
                </a:lnTo>
                <a:lnTo>
                  <a:pt x="45170" y="47020"/>
                </a:lnTo>
                <a:lnTo>
                  <a:pt x="45260" y="46860"/>
                </a:lnTo>
                <a:lnTo>
                  <a:pt x="45870" y="46620"/>
                </a:lnTo>
                <a:lnTo>
                  <a:pt x="45070" y="46550"/>
                </a:lnTo>
                <a:lnTo>
                  <a:pt x="44750" y="46690"/>
                </a:lnTo>
                <a:lnTo>
                  <a:pt x="44650" y="46550"/>
                </a:lnTo>
                <a:lnTo>
                  <a:pt x="44560" y="46470"/>
                </a:lnTo>
                <a:lnTo>
                  <a:pt x="44440" y="46420"/>
                </a:lnTo>
                <a:lnTo>
                  <a:pt x="44290" y="46420"/>
                </a:lnTo>
                <a:lnTo>
                  <a:pt x="43800" y="46690"/>
                </a:lnTo>
                <a:lnTo>
                  <a:pt x="43420" y="46760"/>
                </a:lnTo>
                <a:lnTo>
                  <a:pt x="43240" y="46750"/>
                </a:lnTo>
                <a:lnTo>
                  <a:pt x="43150" y="46800"/>
                </a:lnTo>
                <a:lnTo>
                  <a:pt x="43080" y="46860"/>
                </a:lnTo>
                <a:lnTo>
                  <a:pt x="42800" y="47390"/>
                </a:lnTo>
                <a:lnTo>
                  <a:pt x="42020" y="47500"/>
                </a:lnTo>
                <a:lnTo>
                  <a:pt x="41580" y="47710"/>
                </a:lnTo>
                <a:lnTo>
                  <a:pt x="41280" y="48030"/>
                </a:lnTo>
                <a:lnTo>
                  <a:pt x="40880" y="48230"/>
                </a:lnTo>
                <a:lnTo>
                  <a:pt x="39960" y="48500"/>
                </a:lnTo>
                <a:close/>
                <a:moveTo>
                  <a:pt x="42430" y="19400"/>
                </a:moveTo>
                <a:lnTo>
                  <a:pt x="42430" y="19600"/>
                </a:lnTo>
                <a:lnTo>
                  <a:pt x="42840" y="19600"/>
                </a:lnTo>
                <a:lnTo>
                  <a:pt x="42700" y="20040"/>
                </a:lnTo>
                <a:lnTo>
                  <a:pt x="42440" y="20550"/>
                </a:lnTo>
                <a:lnTo>
                  <a:pt x="41890" y="21410"/>
                </a:lnTo>
                <a:lnTo>
                  <a:pt x="40960" y="22180"/>
                </a:lnTo>
                <a:lnTo>
                  <a:pt x="40510" y="23050"/>
                </a:lnTo>
                <a:lnTo>
                  <a:pt x="39840" y="23250"/>
                </a:lnTo>
                <a:lnTo>
                  <a:pt x="39150" y="22960"/>
                </a:lnTo>
                <a:lnTo>
                  <a:pt x="38770" y="22120"/>
                </a:lnTo>
                <a:lnTo>
                  <a:pt x="38890" y="21260"/>
                </a:lnTo>
                <a:lnTo>
                  <a:pt x="39280" y="20280"/>
                </a:lnTo>
                <a:lnTo>
                  <a:pt x="39770" y="19480"/>
                </a:lnTo>
                <a:lnTo>
                  <a:pt x="40710" y="18670"/>
                </a:lnTo>
                <a:lnTo>
                  <a:pt x="41180" y="17680"/>
                </a:lnTo>
                <a:lnTo>
                  <a:pt x="41680" y="16860"/>
                </a:lnTo>
                <a:lnTo>
                  <a:pt x="42300" y="16890"/>
                </a:lnTo>
                <a:lnTo>
                  <a:pt x="42380" y="17090"/>
                </a:lnTo>
                <a:lnTo>
                  <a:pt x="42420" y="17260"/>
                </a:lnTo>
                <a:lnTo>
                  <a:pt x="42410" y="17420"/>
                </a:lnTo>
                <a:lnTo>
                  <a:pt x="42300" y="17570"/>
                </a:lnTo>
                <a:lnTo>
                  <a:pt x="42580" y="18030"/>
                </a:lnTo>
                <a:lnTo>
                  <a:pt x="42780" y="18620"/>
                </a:lnTo>
                <a:lnTo>
                  <a:pt x="42780" y="19140"/>
                </a:lnTo>
                <a:lnTo>
                  <a:pt x="42430" y="1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Frie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090" y="9450"/>
                </a:moveTo>
                <a:lnTo>
                  <a:pt x="67880" y="9880"/>
                </a:lnTo>
                <a:lnTo>
                  <a:pt x="67780" y="10280"/>
                </a:lnTo>
                <a:lnTo>
                  <a:pt x="67970" y="11000"/>
                </a:lnTo>
                <a:lnTo>
                  <a:pt x="68260" y="11130"/>
                </a:lnTo>
                <a:lnTo>
                  <a:pt x="68630" y="11230"/>
                </a:lnTo>
                <a:lnTo>
                  <a:pt x="68700" y="11280"/>
                </a:lnTo>
                <a:lnTo>
                  <a:pt x="68780" y="11350"/>
                </a:lnTo>
                <a:lnTo>
                  <a:pt x="68900" y="11520"/>
                </a:lnTo>
                <a:lnTo>
                  <a:pt x="68980" y="11610"/>
                </a:lnTo>
                <a:lnTo>
                  <a:pt x="69050" y="11650"/>
                </a:lnTo>
                <a:lnTo>
                  <a:pt x="69100" y="11670"/>
                </a:lnTo>
                <a:lnTo>
                  <a:pt x="69160" y="11660"/>
                </a:lnTo>
                <a:lnTo>
                  <a:pt x="69230" y="11630"/>
                </a:lnTo>
                <a:lnTo>
                  <a:pt x="69350" y="11560"/>
                </a:lnTo>
                <a:lnTo>
                  <a:pt x="69400" y="11540"/>
                </a:lnTo>
                <a:lnTo>
                  <a:pt x="69470" y="11530"/>
                </a:lnTo>
                <a:lnTo>
                  <a:pt x="69830" y="11650"/>
                </a:lnTo>
                <a:lnTo>
                  <a:pt x="69900" y="11760"/>
                </a:lnTo>
                <a:lnTo>
                  <a:pt x="69940" y="11950"/>
                </a:lnTo>
                <a:lnTo>
                  <a:pt x="69890" y="12360"/>
                </a:lnTo>
                <a:lnTo>
                  <a:pt x="69880" y="12690"/>
                </a:lnTo>
                <a:lnTo>
                  <a:pt x="69910" y="12730"/>
                </a:lnTo>
                <a:lnTo>
                  <a:pt x="69970" y="12760"/>
                </a:lnTo>
                <a:lnTo>
                  <a:pt x="70100" y="12810"/>
                </a:lnTo>
                <a:lnTo>
                  <a:pt x="70100" y="12840"/>
                </a:lnTo>
                <a:lnTo>
                  <a:pt x="70040" y="12910"/>
                </a:lnTo>
                <a:lnTo>
                  <a:pt x="69710" y="13220"/>
                </a:lnTo>
                <a:lnTo>
                  <a:pt x="69440" y="13530"/>
                </a:lnTo>
                <a:lnTo>
                  <a:pt x="69370" y="13680"/>
                </a:lnTo>
                <a:lnTo>
                  <a:pt x="69270" y="14110"/>
                </a:lnTo>
                <a:lnTo>
                  <a:pt x="68970" y="14620"/>
                </a:lnTo>
                <a:lnTo>
                  <a:pt x="68730" y="15110"/>
                </a:lnTo>
                <a:lnTo>
                  <a:pt x="68770" y="15270"/>
                </a:lnTo>
                <a:lnTo>
                  <a:pt x="68780" y="15400"/>
                </a:lnTo>
                <a:lnTo>
                  <a:pt x="68820" y="15490"/>
                </a:lnTo>
                <a:lnTo>
                  <a:pt x="68860" y="15590"/>
                </a:lnTo>
                <a:lnTo>
                  <a:pt x="68880" y="15680"/>
                </a:lnTo>
                <a:lnTo>
                  <a:pt x="68890" y="15770"/>
                </a:lnTo>
                <a:lnTo>
                  <a:pt x="68830" y="15910"/>
                </a:lnTo>
                <a:lnTo>
                  <a:pt x="68100" y="16890"/>
                </a:lnTo>
                <a:lnTo>
                  <a:pt x="67890" y="17300"/>
                </a:lnTo>
                <a:lnTo>
                  <a:pt x="67760" y="18010"/>
                </a:lnTo>
                <a:lnTo>
                  <a:pt x="67850" y="18720"/>
                </a:lnTo>
                <a:lnTo>
                  <a:pt x="68030" y="18960"/>
                </a:lnTo>
                <a:lnTo>
                  <a:pt x="68300" y="19200"/>
                </a:lnTo>
                <a:lnTo>
                  <a:pt x="68470" y="19250"/>
                </a:lnTo>
                <a:lnTo>
                  <a:pt x="69310" y="19330"/>
                </a:lnTo>
                <a:lnTo>
                  <a:pt x="69660" y="19460"/>
                </a:lnTo>
                <a:lnTo>
                  <a:pt x="70370" y="19930"/>
                </a:lnTo>
                <a:lnTo>
                  <a:pt x="70540" y="20020"/>
                </a:lnTo>
                <a:lnTo>
                  <a:pt x="70510" y="20470"/>
                </a:lnTo>
                <a:lnTo>
                  <a:pt x="70570" y="20540"/>
                </a:lnTo>
                <a:lnTo>
                  <a:pt x="70880" y="20720"/>
                </a:lnTo>
                <a:lnTo>
                  <a:pt x="71440" y="20960"/>
                </a:lnTo>
                <a:lnTo>
                  <a:pt x="71480" y="21060"/>
                </a:lnTo>
                <a:lnTo>
                  <a:pt x="71530" y="21240"/>
                </a:lnTo>
                <a:lnTo>
                  <a:pt x="71510" y="21420"/>
                </a:lnTo>
                <a:lnTo>
                  <a:pt x="71620" y="21750"/>
                </a:lnTo>
                <a:lnTo>
                  <a:pt x="71690" y="22120"/>
                </a:lnTo>
                <a:lnTo>
                  <a:pt x="72770" y="23570"/>
                </a:lnTo>
                <a:lnTo>
                  <a:pt x="73010" y="24070"/>
                </a:lnTo>
                <a:lnTo>
                  <a:pt x="72970" y="24220"/>
                </a:lnTo>
                <a:lnTo>
                  <a:pt x="72920" y="24400"/>
                </a:lnTo>
                <a:lnTo>
                  <a:pt x="72380" y="25300"/>
                </a:lnTo>
                <a:lnTo>
                  <a:pt x="72250" y="25440"/>
                </a:lnTo>
                <a:lnTo>
                  <a:pt x="71310" y="26080"/>
                </a:lnTo>
                <a:lnTo>
                  <a:pt x="70640" y="25620"/>
                </a:lnTo>
                <a:lnTo>
                  <a:pt x="70200" y="25510"/>
                </a:lnTo>
                <a:lnTo>
                  <a:pt x="69670" y="25510"/>
                </a:lnTo>
                <a:lnTo>
                  <a:pt x="69450" y="25680"/>
                </a:lnTo>
                <a:lnTo>
                  <a:pt x="69310" y="25820"/>
                </a:lnTo>
                <a:lnTo>
                  <a:pt x="68650" y="26590"/>
                </a:lnTo>
                <a:lnTo>
                  <a:pt x="66970" y="27890"/>
                </a:lnTo>
                <a:lnTo>
                  <a:pt x="66140" y="28220"/>
                </a:lnTo>
                <a:lnTo>
                  <a:pt x="65760" y="28260"/>
                </a:lnTo>
                <a:lnTo>
                  <a:pt x="65430" y="28350"/>
                </a:lnTo>
                <a:lnTo>
                  <a:pt x="65390" y="28390"/>
                </a:lnTo>
                <a:lnTo>
                  <a:pt x="65360" y="28430"/>
                </a:lnTo>
                <a:lnTo>
                  <a:pt x="65350" y="28570"/>
                </a:lnTo>
                <a:lnTo>
                  <a:pt x="65330" y="28620"/>
                </a:lnTo>
                <a:lnTo>
                  <a:pt x="65040" y="28950"/>
                </a:lnTo>
                <a:lnTo>
                  <a:pt x="64270" y="28890"/>
                </a:lnTo>
                <a:lnTo>
                  <a:pt x="64170" y="28840"/>
                </a:lnTo>
                <a:lnTo>
                  <a:pt x="63990" y="28680"/>
                </a:lnTo>
                <a:lnTo>
                  <a:pt x="63750" y="28330"/>
                </a:lnTo>
                <a:lnTo>
                  <a:pt x="63650" y="28280"/>
                </a:lnTo>
                <a:lnTo>
                  <a:pt x="63590" y="28270"/>
                </a:lnTo>
                <a:lnTo>
                  <a:pt x="63550" y="28340"/>
                </a:lnTo>
                <a:lnTo>
                  <a:pt x="63470" y="28390"/>
                </a:lnTo>
                <a:lnTo>
                  <a:pt x="63070" y="28480"/>
                </a:lnTo>
                <a:lnTo>
                  <a:pt x="62970" y="28540"/>
                </a:lnTo>
                <a:lnTo>
                  <a:pt x="62900" y="28620"/>
                </a:lnTo>
                <a:lnTo>
                  <a:pt x="62850" y="28730"/>
                </a:lnTo>
                <a:lnTo>
                  <a:pt x="62780" y="28860"/>
                </a:lnTo>
                <a:lnTo>
                  <a:pt x="62690" y="29000"/>
                </a:lnTo>
                <a:lnTo>
                  <a:pt x="62600" y="29090"/>
                </a:lnTo>
                <a:lnTo>
                  <a:pt x="62010" y="29440"/>
                </a:lnTo>
                <a:lnTo>
                  <a:pt x="61860" y="29470"/>
                </a:lnTo>
                <a:lnTo>
                  <a:pt x="61750" y="29480"/>
                </a:lnTo>
                <a:lnTo>
                  <a:pt x="61190" y="29390"/>
                </a:lnTo>
                <a:lnTo>
                  <a:pt x="61110" y="29350"/>
                </a:lnTo>
                <a:lnTo>
                  <a:pt x="60880" y="29150"/>
                </a:lnTo>
                <a:lnTo>
                  <a:pt x="60140" y="29520"/>
                </a:lnTo>
                <a:lnTo>
                  <a:pt x="59940" y="29020"/>
                </a:lnTo>
                <a:lnTo>
                  <a:pt x="59450" y="28490"/>
                </a:lnTo>
                <a:lnTo>
                  <a:pt x="59250" y="28370"/>
                </a:lnTo>
                <a:lnTo>
                  <a:pt x="58850" y="28430"/>
                </a:lnTo>
                <a:lnTo>
                  <a:pt x="58800" y="28440"/>
                </a:lnTo>
                <a:lnTo>
                  <a:pt x="58520" y="28400"/>
                </a:lnTo>
                <a:lnTo>
                  <a:pt x="58070" y="28400"/>
                </a:lnTo>
                <a:lnTo>
                  <a:pt x="57590" y="28500"/>
                </a:lnTo>
                <a:lnTo>
                  <a:pt x="57110" y="28720"/>
                </a:lnTo>
                <a:lnTo>
                  <a:pt x="56470" y="29250"/>
                </a:lnTo>
                <a:lnTo>
                  <a:pt x="55630" y="29880"/>
                </a:lnTo>
                <a:lnTo>
                  <a:pt x="51940" y="29990"/>
                </a:lnTo>
                <a:lnTo>
                  <a:pt x="51910" y="29960"/>
                </a:lnTo>
                <a:lnTo>
                  <a:pt x="49730" y="27490"/>
                </a:lnTo>
                <a:lnTo>
                  <a:pt x="48280" y="23350"/>
                </a:lnTo>
                <a:lnTo>
                  <a:pt x="48280" y="23340"/>
                </a:lnTo>
                <a:lnTo>
                  <a:pt x="48260" y="23220"/>
                </a:lnTo>
                <a:lnTo>
                  <a:pt x="48180" y="22900"/>
                </a:lnTo>
                <a:lnTo>
                  <a:pt x="48140" y="22800"/>
                </a:lnTo>
                <a:lnTo>
                  <a:pt x="48130" y="22770"/>
                </a:lnTo>
                <a:lnTo>
                  <a:pt x="50110" y="20990"/>
                </a:lnTo>
                <a:lnTo>
                  <a:pt x="50400" y="20640"/>
                </a:lnTo>
                <a:lnTo>
                  <a:pt x="50770" y="20330"/>
                </a:lnTo>
                <a:lnTo>
                  <a:pt x="51680" y="20110"/>
                </a:lnTo>
                <a:lnTo>
                  <a:pt x="52090" y="19850"/>
                </a:lnTo>
                <a:lnTo>
                  <a:pt x="52500" y="19030"/>
                </a:lnTo>
                <a:lnTo>
                  <a:pt x="53040" y="16770"/>
                </a:lnTo>
                <a:lnTo>
                  <a:pt x="53440" y="15760"/>
                </a:lnTo>
                <a:lnTo>
                  <a:pt x="54140" y="14940"/>
                </a:lnTo>
                <a:lnTo>
                  <a:pt x="54570" y="14560"/>
                </a:lnTo>
                <a:lnTo>
                  <a:pt x="55300" y="14250"/>
                </a:lnTo>
                <a:lnTo>
                  <a:pt x="55630" y="13870"/>
                </a:lnTo>
                <a:lnTo>
                  <a:pt x="55940" y="13420"/>
                </a:lnTo>
                <a:lnTo>
                  <a:pt x="56300" y="13050"/>
                </a:lnTo>
                <a:lnTo>
                  <a:pt x="56700" y="12900"/>
                </a:lnTo>
                <a:lnTo>
                  <a:pt x="57650" y="12740"/>
                </a:lnTo>
                <a:lnTo>
                  <a:pt x="58340" y="12140"/>
                </a:lnTo>
                <a:lnTo>
                  <a:pt x="61520" y="10850"/>
                </a:lnTo>
                <a:lnTo>
                  <a:pt x="62240" y="10340"/>
                </a:lnTo>
                <a:lnTo>
                  <a:pt x="62690" y="10300"/>
                </a:lnTo>
                <a:lnTo>
                  <a:pt x="64020" y="9610"/>
                </a:lnTo>
                <a:lnTo>
                  <a:pt x="65940" y="9520"/>
                </a:lnTo>
                <a:lnTo>
                  <a:pt x="68090" y="9450"/>
                </a:lnTo>
                <a:close/>
                <a:moveTo>
                  <a:pt x="42160" y="15760"/>
                </a:moveTo>
                <a:lnTo>
                  <a:pt x="43000" y="14670"/>
                </a:lnTo>
                <a:lnTo>
                  <a:pt x="44300" y="13470"/>
                </a:lnTo>
                <a:lnTo>
                  <a:pt x="45650" y="12680"/>
                </a:lnTo>
                <a:lnTo>
                  <a:pt x="46640" y="12820"/>
                </a:lnTo>
                <a:lnTo>
                  <a:pt x="46640" y="13050"/>
                </a:lnTo>
                <a:lnTo>
                  <a:pt x="46120" y="13050"/>
                </a:lnTo>
                <a:lnTo>
                  <a:pt x="45870" y="13190"/>
                </a:lnTo>
                <a:lnTo>
                  <a:pt x="45290" y="13410"/>
                </a:lnTo>
                <a:lnTo>
                  <a:pt x="43720" y="14940"/>
                </a:lnTo>
                <a:lnTo>
                  <a:pt x="43290" y="15590"/>
                </a:lnTo>
                <a:lnTo>
                  <a:pt x="42780" y="16040"/>
                </a:lnTo>
                <a:lnTo>
                  <a:pt x="42160" y="15760"/>
                </a:lnTo>
                <a:close/>
                <a:moveTo>
                  <a:pt x="52970" y="8800"/>
                </a:moveTo>
                <a:lnTo>
                  <a:pt x="53230" y="8600"/>
                </a:lnTo>
                <a:lnTo>
                  <a:pt x="56180" y="8030"/>
                </a:lnTo>
                <a:lnTo>
                  <a:pt x="55710" y="8670"/>
                </a:lnTo>
                <a:lnTo>
                  <a:pt x="55150" y="8870"/>
                </a:lnTo>
                <a:lnTo>
                  <a:pt x="54000" y="8920"/>
                </a:lnTo>
                <a:lnTo>
                  <a:pt x="54040" y="9030"/>
                </a:lnTo>
                <a:lnTo>
                  <a:pt x="54080" y="9280"/>
                </a:lnTo>
                <a:lnTo>
                  <a:pt x="54120" y="9390"/>
                </a:lnTo>
                <a:lnTo>
                  <a:pt x="53860" y="9530"/>
                </a:lnTo>
                <a:lnTo>
                  <a:pt x="53040" y="9600"/>
                </a:lnTo>
                <a:lnTo>
                  <a:pt x="52150" y="9990"/>
                </a:lnTo>
                <a:lnTo>
                  <a:pt x="51450" y="10170"/>
                </a:lnTo>
                <a:lnTo>
                  <a:pt x="48700" y="11390"/>
                </a:lnTo>
                <a:lnTo>
                  <a:pt x="48130" y="11370"/>
                </a:lnTo>
                <a:lnTo>
                  <a:pt x="47890" y="10870"/>
                </a:lnTo>
                <a:lnTo>
                  <a:pt x="48110" y="10300"/>
                </a:lnTo>
                <a:lnTo>
                  <a:pt x="49180" y="9920"/>
                </a:lnTo>
                <a:lnTo>
                  <a:pt x="49530" y="9600"/>
                </a:lnTo>
                <a:lnTo>
                  <a:pt x="49980" y="9610"/>
                </a:lnTo>
                <a:lnTo>
                  <a:pt x="52640" y="9060"/>
                </a:lnTo>
                <a:lnTo>
                  <a:pt x="52970" y="8800"/>
                </a:lnTo>
                <a:close/>
                <a:moveTo>
                  <a:pt x="57940" y="7550"/>
                </a:moveTo>
                <a:lnTo>
                  <a:pt x="62690" y="7360"/>
                </a:lnTo>
                <a:lnTo>
                  <a:pt x="63500" y="7780"/>
                </a:lnTo>
                <a:lnTo>
                  <a:pt x="61540" y="8240"/>
                </a:lnTo>
                <a:lnTo>
                  <a:pt x="59500" y="8240"/>
                </a:lnTo>
                <a:lnTo>
                  <a:pt x="58990" y="8370"/>
                </a:lnTo>
                <a:lnTo>
                  <a:pt x="58030" y="8810"/>
                </a:lnTo>
                <a:lnTo>
                  <a:pt x="57530" y="8690"/>
                </a:lnTo>
                <a:lnTo>
                  <a:pt x="57180" y="8190"/>
                </a:lnTo>
                <a:lnTo>
                  <a:pt x="57300" y="7710"/>
                </a:lnTo>
                <a:lnTo>
                  <a:pt x="57640" y="7420"/>
                </a:lnTo>
                <a:lnTo>
                  <a:pt x="57940" y="7550"/>
                </a:lnTo>
                <a:close/>
                <a:moveTo>
                  <a:pt x="68600" y="6190"/>
                </a:moveTo>
                <a:lnTo>
                  <a:pt x="70570" y="6010"/>
                </a:lnTo>
                <a:lnTo>
                  <a:pt x="71120" y="6190"/>
                </a:lnTo>
                <a:lnTo>
                  <a:pt x="71120" y="6420"/>
                </a:lnTo>
                <a:lnTo>
                  <a:pt x="70850" y="6420"/>
                </a:lnTo>
                <a:lnTo>
                  <a:pt x="67440" y="7520"/>
                </a:lnTo>
                <a:lnTo>
                  <a:pt x="67050" y="8030"/>
                </a:lnTo>
                <a:lnTo>
                  <a:pt x="66930" y="7820"/>
                </a:lnTo>
                <a:lnTo>
                  <a:pt x="66920" y="7710"/>
                </a:lnTo>
                <a:lnTo>
                  <a:pt x="67050" y="7550"/>
                </a:lnTo>
                <a:lnTo>
                  <a:pt x="66840" y="7100"/>
                </a:lnTo>
                <a:lnTo>
                  <a:pt x="67340" y="6660"/>
                </a:lnTo>
                <a:lnTo>
                  <a:pt x="68080" y="6320"/>
                </a:lnTo>
                <a:lnTo>
                  <a:pt x="68600" y="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Flevo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140" y="29520"/>
                </a:moveTo>
                <a:lnTo>
                  <a:pt x="61590" y="30310"/>
                </a:lnTo>
                <a:lnTo>
                  <a:pt x="62510" y="31070"/>
                </a:lnTo>
                <a:lnTo>
                  <a:pt x="62750" y="31370"/>
                </a:lnTo>
                <a:lnTo>
                  <a:pt x="62880" y="31610"/>
                </a:lnTo>
                <a:lnTo>
                  <a:pt x="63170" y="32440"/>
                </a:lnTo>
                <a:lnTo>
                  <a:pt x="63320" y="33280"/>
                </a:lnTo>
                <a:lnTo>
                  <a:pt x="63210" y="33460"/>
                </a:lnTo>
                <a:lnTo>
                  <a:pt x="63130" y="33650"/>
                </a:lnTo>
                <a:lnTo>
                  <a:pt x="62980" y="33790"/>
                </a:lnTo>
                <a:lnTo>
                  <a:pt x="62950" y="33840"/>
                </a:lnTo>
                <a:lnTo>
                  <a:pt x="63000" y="33900"/>
                </a:lnTo>
                <a:lnTo>
                  <a:pt x="63170" y="33980"/>
                </a:lnTo>
                <a:lnTo>
                  <a:pt x="63970" y="34210"/>
                </a:lnTo>
                <a:lnTo>
                  <a:pt x="64360" y="34430"/>
                </a:lnTo>
                <a:lnTo>
                  <a:pt x="64790" y="34960"/>
                </a:lnTo>
                <a:lnTo>
                  <a:pt x="64160" y="35310"/>
                </a:lnTo>
                <a:lnTo>
                  <a:pt x="63200" y="35640"/>
                </a:lnTo>
                <a:lnTo>
                  <a:pt x="63020" y="35650"/>
                </a:lnTo>
                <a:lnTo>
                  <a:pt x="62690" y="35600"/>
                </a:lnTo>
                <a:lnTo>
                  <a:pt x="62580" y="35530"/>
                </a:lnTo>
                <a:lnTo>
                  <a:pt x="62320" y="35550"/>
                </a:lnTo>
                <a:lnTo>
                  <a:pt x="61310" y="36010"/>
                </a:lnTo>
                <a:lnTo>
                  <a:pt x="61290" y="36030"/>
                </a:lnTo>
                <a:lnTo>
                  <a:pt x="61080" y="36280"/>
                </a:lnTo>
                <a:lnTo>
                  <a:pt x="61080" y="36670"/>
                </a:lnTo>
                <a:lnTo>
                  <a:pt x="61360" y="36910"/>
                </a:lnTo>
                <a:lnTo>
                  <a:pt x="61760" y="38740"/>
                </a:lnTo>
                <a:lnTo>
                  <a:pt x="61740" y="39270"/>
                </a:lnTo>
                <a:lnTo>
                  <a:pt x="61530" y="40080"/>
                </a:lnTo>
                <a:lnTo>
                  <a:pt x="61190" y="40680"/>
                </a:lnTo>
                <a:lnTo>
                  <a:pt x="60740" y="41380"/>
                </a:lnTo>
                <a:lnTo>
                  <a:pt x="60350" y="41830"/>
                </a:lnTo>
                <a:lnTo>
                  <a:pt x="59860" y="42250"/>
                </a:lnTo>
                <a:lnTo>
                  <a:pt x="59110" y="42610"/>
                </a:lnTo>
                <a:lnTo>
                  <a:pt x="58240" y="43030"/>
                </a:lnTo>
                <a:lnTo>
                  <a:pt x="57550" y="43310"/>
                </a:lnTo>
                <a:lnTo>
                  <a:pt x="57020" y="43620"/>
                </a:lnTo>
                <a:lnTo>
                  <a:pt x="56480" y="44080"/>
                </a:lnTo>
                <a:lnTo>
                  <a:pt x="56050" y="44500"/>
                </a:lnTo>
                <a:lnTo>
                  <a:pt x="55730" y="45300"/>
                </a:lnTo>
                <a:lnTo>
                  <a:pt x="55520" y="46000"/>
                </a:lnTo>
                <a:lnTo>
                  <a:pt x="55130" y="46700"/>
                </a:lnTo>
                <a:lnTo>
                  <a:pt x="54430" y="46950"/>
                </a:lnTo>
                <a:lnTo>
                  <a:pt x="53020" y="47120"/>
                </a:lnTo>
                <a:lnTo>
                  <a:pt x="52680" y="47000"/>
                </a:lnTo>
                <a:lnTo>
                  <a:pt x="52630" y="46980"/>
                </a:lnTo>
                <a:lnTo>
                  <a:pt x="51830" y="46500"/>
                </a:lnTo>
                <a:lnTo>
                  <a:pt x="51860" y="46490"/>
                </a:lnTo>
                <a:lnTo>
                  <a:pt x="50180" y="45350"/>
                </a:lnTo>
                <a:lnTo>
                  <a:pt x="49500" y="45140"/>
                </a:lnTo>
                <a:lnTo>
                  <a:pt x="49080" y="45140"/>
                </a:lnTo>
                <a:lnTo>
                  <a:pt x="48350" y="45190"/>
                </a:lnTo>
                <a:lnTo>
                  <a:pt x="47740" y="45040"/>
                </a:lnTo>
                <a:lnTo>
                  <a:pt x="46650" y="43880"/>
                </a:lnTo>
                <a:lnTo>
                  <a:pt x="46610" y="42830"/>
                </a:lnTo>
                <a:lnTo>
                  <a:pt x="47740" y="41780"/>
                </a:lnTo>
                <a:lnTo>
                  <a:pt x="48410" y="41780"/>
                </a:lnTo>
                <a:lnTo>
                  <a:pt x="47900" y="40350"/>
                </a:lnTo>
                <a:lnTo>
                  <a:pt x="46930" y="38930"/>
                </a:lnTo>
                <a:lnTo>
                  <a:pt x="46450" y="36770"/>
                </a:lnTo>
                <a:lnTo>
                  <a:pt x="49760" y="34600"/>
                </a:lnTo>
                <a:lnTo>
                  <a:pt x="50080" y="33380"/>
                </a:lnTo>
                <a:lnTo>
                  <a:pt x="50690" y="32960"/>
                </a:lnTo>
                <a:lnTo>
                  <a:pt x="51680" y="33280"/>
                </a:lnTo>
                <a:lnTo>
                  <a:pt x="51910" y="29990"/>
                </a:lnTo>
                <a:lnTo>
                  <a:pt x="51910" y="29960"/>
                </a:lnTo>
                <a:lnTo>
                  <a:pt x="51940" y="29990"/>
                </a:lnTo>
                <a:lnTo>
                  <a:pt x="55630" y="29880"/>
                </a:lnTo>
                <a:lnTo>
                  <a:pt x="56470" y="29250"/>
                </a:lnTo>
                <a:lnTo>
                  <a:pt x="57110" y="28720"/>
                </a:lnTo>
                <a:lnTo>
                  <a:pt x="57590" y="28500"/>
                </a:lnTo>
                <a:lnTo>
                  <a:pt x="58070" y="28400"/>
                </a:lnTo>
                <a:lnTo>
                  <a:pt x="58520" y="28400"/>
                </a:lnTo>
                <a:lnTo>
                  <a:pt x="58800" y="28440"/>
                </a:lnTo>
                <a:lnTo>
                  <a:pt x="58850" y="28430"/>
                </a:lnTo>
                <a:lnTo>
                  <a:pt x="59250" y="28370"/>
                </a:lnTo>
                <a:lnTo>
                  <a:pt x="59450" y="28490"/>
                </a:lnTo>
                <a:lnTo>
                  <a:pt x="59940" y="29020"/>
                </a:lnTo>
                <a:lnTo>
                  <a:pt x="60140" y="29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Utrech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680" y="47000"/>
                </a:moveTo>
                <a:lnTo>
                  <a:pt x="52670" y="47020"/>
                </a:lnTo>
                <a:lnTo>
                  <a:pt x="52560" y="47640"/>
                </a:lnTo>
                <a:lnTo>
                  <a:pt x="52490" y="48200"/>
                </a:lnTo>
                <a:lnTo>
                  <a:pt x="52440" y="48550"/>
                </a:lnTo>
                <a:lnTo>
                  <a:pt x="52550" y="48740"/>
                </a:lnTo>
                <a:lnTo>
                  <a:pt x="53270" y="49320"/>
                </a:lnTo>
                <a:lnTo>
                  <a:pt x="53230" y="49640"/>
                </a:lnTo>
                <a:lnTo>
                  <a:pt x="53160" y="49770"/>
                </a:lnTo>
                <a:lnTo>
                  <a:pt x="53030" y="49880"/>
                </a:lnTo>
                <a:lnTo>
                  <a:pt x="52990" y="49920"/>
                </a:lnTo>
                <a:lnTo>
                  <a:pt x="52980" y="49990"/>
                </a:lnTo>
                <a:lnTo>
                  <a:pt x="53100" y="50210"/>
                </a:lnTo>
                <a:lnTo>
                  <a:pt x="53570" y="50360"/>
                </a:lnTo>
                <a:lnTo>
                  <a:pt x="53980" y="50460"/>
                </a:lnTo>
                <a:lnTo>
                  <a:pt x="54120" y="50570"/>
                </a:lnTo>
                <a:lnTo>
                  <a:pt x="54290" y="50830"/>
                </a:lnTo>
                <a:lnTo>
                  <a:pt x="54370" y="50900"/>
                </a:lnTo>
                <a:lnTo>
                  <a:pt x="54530" y="51010"/>
                </a:lnTo>
                <a:lnTo>
                  <a:pt x="54690" y="51180"/>
                </a:lnTo>
                <a:lnTo>
                  <a:pt x="54740" y="51250"/>
                </a:lnTo>
                <a:lnTo>
                  <a:pt x="54740" y="51370"/>
                </a:lnTo>
                <a:lnTo>
                  <a:pt x="54640" y="51560"/>
                </a:lnTo>
                <a:lnTo>
                  <a:pt x="54640" y="51780"/>
                </a:lnTo>
                <a:lnTo>
                  <a:pt x="54660" y="51890"/>
                </a:lnTo>
                <a:lnTo>
                  <a:pt x="54660" y="51950"/>
                </a:lnTo>
                <a:lnTo>
                  <a:pt x="54650" y="51990"/>
                </a:lnTo>
                <a:lnTo>
                  <a:pt x="54440" y="51970"/>
                </a:lnTo>
                <a:lnTo>
                  <a:pt x="54280" y="52300"/>
                </a:lnTo>
                <a:lnTo>
                  <a:pt x="54170" y="52650"/>
                </a:lnTo>
                <a:lnTo>
                  <a:pt x="54110" y="52750"/>
                </a:lnTo>
                <a:lnTo>
                  <a:pt x="54010" y="52870"/>
                </a:lnTo>
                <a:lnTo>
                  <a:pt x="53860" y="53000"/>
                </a:lnTo>
                <a:lnTo>
                  <a:pt x="53890" y="53070"/>
                </a:lnTo>
                <a:lnTo>
                  <a:pt x="53930" y="53120"/>
                </a:lnTo>
                <a:lnTo>
                  <a:pt x="54490" y="53400"/>
                </a:lnTo>
                <a:lnTo>
                  <a:pt x="54670" y="53330"/>
                </a:lnTo>
                <a:lnTo>
                  <a:pt x="54870" y="53170"/>
                </a:lnTo>
                <a:lnTo>
                  <a:pt x="54940" y="53150"/>
                </a:lnTo>
                <a:lnTo>
                  <a:pt x="55020" y="53140"/>
                </a:lnTo>
                <a:lnTo>
                  <a:pt x="55100" y="53090"/>
                </a:lnTo>
                <a:lnTo>
                  <a:pt x="55180" y="53000"/>
                </a:lnTo>
                <a:lnTo>
                  <a:pt x="55260" y="52840"/>
                </a:lnTo>
                <a:lnTo>
                  <a:pt x="55290" y="52710"/>
                </a:lnTo>
                <a:lnTo>
                  <a:pt x="55300" y="52580"/>
                </a:lnTo>
                <a:lnTo>
                  <a:pt x="55220" y="52350"/>
                </a:lnTo>
                <a:lnTo>
                  <a:pt x="55540" y="52270"/>
                </a:lnTo>
                <a:lnTo>
                  <a:pt x="55710" y="52920"/>
                </a:lnTo>
                <a:lnTo>
                  <a:pt x="55730" y="53100"/>
                </a:lnTo>
                <a:lnTo>
                  <a:pt x="55770" y="53290"/>
                </a:lnTo>
                <a:lnTo>
                  <a:pt x="55740" y="54060"/>
                </a:lnTo>
                <a:lnTo>
                  <a:pt x="55920" y="55040"/>
                </a:lnTo>
                <a:lnTo>
                  <a:pt x="56170" y="55490"/>
                </a:lnTo>
                <a:lnTo>
                  <a:pt x="56580" y="55930"/>
                </a:lnTo>
                <a:lnTo>
                  <a:pt x="56710" y="56220"/>
                </a:lnTo>
                <a:lnTo>
                  <a:pt x="56790" y="56360"/>
                </a:lnTo>
                <a:lnTo>
                  <a:pt x="56830" y="56490"/>
                </a:lnTo>
                <a:lnTo>
                  <a:pt x="56860" y="56660"/>
                </a:lnTo>
                <a:lnTo>
                  <a:pt x="56850" y="57170"/>
                </a:lnTo>
                <a:lnTo>
                  <a:pt x="56780" y="57320"/>
                </a:lnTo>
                <a:lnTo>
                  <a:pt x="56110" y="57150"/>
                </a:lnTo>
                <a:lnTo>
                  <a:pt x="54580" y="56230"/>
                </a:lnTo>
                <a:lnTo>
                  <a:pt x="53730" y="56050"/>
                </a:lnTo>
                <a:lnTo>
                  <a:pt x="53480" y="56120"/>
                </a:lnTo>
                <a:lnTo>
                  <a:pt x="53090" y="56400"/>
                </a:lnTo>
                <a:lnTo>
                  <a:pt x="52900" y="56490"/>
                </a:lnTo>
                <a:lnTo>
                  <a:pt x="52680" y="56480"/>
                </a:lnTo>
                <a:lnTo>
                  <a:pt x="52160" y="56290"/>
                </a:lnTo>
                <a:lnTo>
                  <a:pt x="51720" y="56390"/>
                </a:lnTo>
                <a:lnTo>
                  <a:pt x="51140" y="56840"/>
                </a:lnTo>
                <a:lnTo>
                  <a:pt x="50730" y="56950"/>
                </a:lnTo>
                <a:lnTo>
                  <a:pt x="49610" y="56330"/>
                </a:lnTo>
                <a:lnTo>
                  <a:pt x="49320" y="56390"/>
                </a:lnTo>
                <a:lnTo>
                  <a:pt x="48960" y="56670"/>
                </a:lnTo>
                <a:lnTo>
                  <a:pt x="48480" y="56760"/>
                </a:lnTo>
                <a:lnTo>
                  <a:pt x="48190" y="56720"/>
                </a:lnTo>
                <a:lnTo>
                  <a:pt x="48000" y="56690"/>
                </a:lnTo>
                <a:lnTo>
                  <a:pt x="47620" y="56490"/>
                </a:lnTo>
                <a:lnTo>
                  <a:pt x="47440" y="56260"/>
                </a:lnTo>
                <a:lnTo>
                  <a:pt x="47160" y="55780"/>
                </a:lnTo>
                <a:lnTo>
                  <a:pt x="46920" y="55590"/>
                </a:lnTo>
                <a:lnTo>
                  <a:pt x="46650" y="55530"/>
                </a:lnTo>
                <a:lnTo>
                  <a:pt x="46460" y="55620"/>
                </a:lnTo>
                <a:lnTo>
                  <a:pt x="46290" y="55760"/>
                </a:lnTo>
                <a:lnTo>
                  <a:pt x="45830" y="55880"/>
                </a:lnTo>
                <a:lnTo>
                  <a:pt x="45660" y="56020"/>
                </a:lnTo>
                <a:lnTo>
                  <a:pt x="45370" y="56390"/>
                </a:lnTo>
                <a:lnTo>
                  <a:pt x="45170" y="56480"/>
                </a:lnTo>
                <a:lnTo>
                  <a:pt x="44350" y="56290"/>
                </a:lnTo>
                <a:lnTo>
                  <a:pt x="44310" y="56340"/>
                </a:lnTo>
                <a:lnTo>
                  <a:pt x="43670" y="56710"/>
                </a:lnTo>
                <a:lnTo>
                  <a:pt x="43110" y="57280"/>
                </a:lnTo>
                <a:lnTo>
                  <a:pt x="42910" y="57370"/>
                </a:lnTo>
                <a:lnTo>
                  <a:pt x="42460" y="57340"/>
                </a:lnTo>
                <a:lnTo>
                  <a:pt x="42330" y="57540"/>
                </a:lnTo>
                <a:lnTo>
                  <a:pt x="41890" y="56870"/>
                </a:lnTo>
                <a:lnTo>
                  <a:pt x="41260" y="56060"/>
                </a:lnTo>
                <a:lnTo>
                  <a:pt x="41080" y="55750"/>
                </a:lnTo>
                <a:lnTo>
                  <a:pt x="41150" y="55660"/>
                </a:lnTo>
                <a:lnTo>
                  <a:pt x="41270" y="55610"/>
                </a:lnTo>
                <a:lnTo>
                  <a:pt x="41420" y="55550"/>
                </a:lnTo>
                <a:lnTo>
                  <a:pt x="41670" y="55390"/>
                </a:lnTo>
                <a:lnTo>
                  <a:pt x="41580" y="55000"/>
                </a:lnTo>
                <a:lnTo>
                  <a:pt x="40670" y="55120"/>
                </a:lnTo>
                <a:lnTo>
                  <a:pt x="40590" y="54920"/>
                </a:lnTo>
                <a:lnTo>
                  <a:pt x="41220" y="53960"/>
                </a:lnTo>
                <a:lnTo>
                  <a:pt x="42000" y="53570"/>
                </a:lnTo>
                <a:lnTo>
                  <a:pt x="42140" y="53350"/>
                </a:lnTo>
                <a:lnTo>
                  <a:pt x="41240" y="53340"/>
                </a:lnTo>
                <a:lnTo>
                  <a:pt x="40990" y="52140"/>
                </a:lnTo>
                <a:lnTo>
                  <a:pt x="40690" y="52030"/>
                </a:lnTo>
                <a:lnTo>
                  <a:pt x="40420" y="51790"/>
                </a:lnTo>
                <a:lnTo>
                  <a:pt x="40540" y="51650"/>
                </a:lnTo>
                <a:lnTo>
                  <a:pt x="41010" y="51150"/>
                </a:lnTo>
                <a:lnTo>
                  <a:pt x="41110" y="51120"/>
                </a:lnTo>
                <a:lnTo>
                  <a:pt x="41210" y="51090"/>
                </a:lnTo>
                <a:lnTo>
                  <a:pt x="41280" y="51140"/>
                </a:lnTo>
                <a:lnTo>
                  <a:pt x="41350" y="51170"/>
                </a:lnTo>
                <a:lnTo>
                  <a:pt x="41440" y="51200"/>
                </a:lnTo>
                <a:lnTo>
                  <a:pt x="41770" y="51350"/>
                </a:lnTo>
                <a:lnTo>
                  <a:pt x="41850" y="51330"/>
                </a:lnTo>
                <a:lnTo>
                  <a:pt x="41900" y="51280"/>
                </a:lnTo>
                <a:lnTo>
                  <a:pt x="41900" y="51200"/>
                </a:lnTo>
                <a:lnTo>
                  <a:pt x="41870" y="51090"/>
                </a:lnTo>
                <a:lnTo>
                  <a:pt x="41740" y="50730"/>
                </a:lnTo>
                <a:lnTo>
                  <a:pt x="41660" y="50370"/>
                </a:lnTo>
                <a:lnTo>
                  <a:pt x="41840" y="50230"/>
                </a:lnTo>
                <a:lnTo>
                  <a:pt x="40870" y="49390"/>
                </a:lnTo>
                <a:lnTo>
                  <a:pt x="40440" y="49220"/>
                </a:lnTo>
                <a:lnTo>
                  <a:pt x="40320" y="49100"/>
                </a:lnTo>
                <a:lnTo>
                  <a:pt x="40220" y="48960"/>
                </a:lnTo>
                <a:lnTo>
                  <a:pt x="39960" y="48500"/>
                </a:lnTo>
                <a:lnTo>
                  <a:pt x="40880" y="48230"/>
                </a:lnTo>
                <a:lnTo>
                  <a:pt x="41280" y="48030"/>
                </a:lnTo>
                <a:lnTo>
                  <a:pt x="41580" y="47710"/>
                </a:lnTo>
                <a:lnTo>
                  <a:pt x="42020" y="47500"/>
                </a:lnTo>
                <a:lnTo>
                  <a:pt x="42800" y="47390"/>
                </a:lnTo>
                <a:lnTo>
                  <a:pt x="43080" y="46860"/>
                </a:lnTo>
                <a:lnTo>
                  <a:pt x="43150" y="46800"/>
                </a:lnTo>
                <a:lnTo>
                  <a:pt x="43240" y="46750"/>
                </a:lnTo>
                <a:lnTo>
                  <a:pt x="43420" y="46760"/>
                </a:lnTo>
                <a:lnTo>
                  <a:pt x="43800" y="46690"/>
                </a:lnTo>
                <a:lnTo>
                  <a:pt x="44290" y="46420"/>
                </a:lnTo>
                <a:lnTo>
                  <a:pt x="44440" y="46420"/>
                </a:lnTo>
                <a:lnTo>
                  <a:pt x="44560" y="46470"/>
                </a:lnTo>
                <a:lnTo>
                  <a:pt x="44650" y="46550"/>
                </a:lnTo>
                <a:lnTo>
                  <a:pt x="44750" y="46690"/>
                </a:lnTo>
                <a:lnTo>
                  <a:pt x="45070" y="46550"/>
                </a:lnTo>
                <a:lnTo>
                  <a:pt x="45870" y="46620"/>
                </a:lnTo>
                <a:lnTo>
                  <a:pt x="45260" y="46860"/>
                </a:lnTo>
                <a:lnTo>
                  <a:pt x="45170" y="47020"/>
                </a:lnTo>
                <a:lnTo>
                  <a:pt x="45240" y="47160"/>
                </a:lnTo>
                <a:lnTo>
                  <a:pt x="45270" y="47260"/>
                </a:lnTo>
                <a:lnTo>
                  <a:pt x="45290" y="47380"/>
                </a:lnTo>
                <a:lnTo>
                  <a:pt x="45320" y="47450"/>
                </a:lnTo>
                <a:lnTo>
                  <a:pt x="45360" y="47500"/>
                </a:lnTo>
                <a:lnTo>
                  <a:pt x="45420" y="47530"/>
                </a:lnTo>
                <a:lnTo>
                  <a:pt x="45490" y="47590"/>
                </a:lnTo>
                <a:lnTo>
                  <a:pt x="45530" y="47650"/>
                </a:lnTo>
                <a:lnTo>
                  <a:pt x="45570" y="47710"/>
                </a:lnTo>
                <a:lnTo>
                  <a:pt x="45620" y="47780"/>
                </a:lnTo>
                <a:lnTo>
                  <a:pt x="45720" y="47980"/>
                </a:lnTo>
                <a:lnTo>
                  <a:pt x="45390" y="48390"/>
                </a:lnTo>
                <a:lnTo>
                  <a:pt x="45240" y="49050"/>
                </a:lnTo>
                <a:lnTo>
                  <a:pt x="45360" y="49540"/>
                </a:lnTo>
                <a:lnTo>
                  <a:pt x="45460" y="50220"/>
                </a:lnTo>
                <a:lnTo>
                  <a:pt x="45980" y="50110"/>
                </a:lnTo>
                <a:lnTo>
                  <a:pt x="46330" y="49950"/>
                </a:lnTo>
                <a:lnTo>
                  <a:pt x="47080" y="49810"/>
                </a:lnTo>
                <a:lnTo>
                  <a:pt x="48180" y="49870"/>
                </a:lnTo>
                <a:lnTo>
                  <a:pt x="48570" y="49600"/>
                </a:lnTo>
                <a:lnTo>
                  <a:pt x="48720" y="49300"/>
                </a:lnTo>
                <a:lnTo>
                  <a:pt x="48860" y="48970"/>
                </a:lnTo>
                <a:lnTo>
                  <a:pt x="48970" y="48720"/>
                </a:lnTo>
                <a:lnTo>
                  <a:pt x="49030" y="48340"/>
                </a:lnTo>
                <a:lnTo>
                  <a:pt x="49440" y="47340"/>
                </a:lnTo>
                <a:lnTo>
                  <a:pt x="49800" y="46730"/>
                </a:lnTo>
                <a:lnTo>
                  <a:pt x="49890" y="46680"/>
                </a:lnTo>
                <a:lnTo>
                  <a:pt x="50040" y="46620"/>
                </a:lnTo>
                <a:lnTo>
                  <a:pt x="51160" y="46620"/>
                </a:lnTo>
                <a:lnTo>
                  <a:pt x="51830" y="46500"/>
                </a:lnTo>
                <a:lnTo>
                  <a:pt x="52630" y="46980"/>
                </a:lnTo>
                <a:lnTo>
                  <a:pt x="52680" y="47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