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Se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18510" y="7140"/>
                </a:moveTo>
                <a:lnTo>
                  <a:pt x="18720" y="7290"/>
                </a:lnTo>
                <a:lnTo>
                  <a:pt x="18960" y="7390"/>
                </a:lnTo>
                <a:lnTo>
                  <a:pt x="19060" y="7450"/>
                </a:lnTo>
                <a:lnTo>
                  <a:pt x="19200" y="7570"/>
                </a:lnTo>
                <a:lnTo>
                  <a:pt x="19280" y="7620"/>
                </a:lnTo>
                <a:lnTo>
                  <a:pt x="19390" y="7650"/>
                </a:lnTo>
                <a:lnTo>
                  <a:pt x="19750" y="7610"/>
                </a:lnTo>
                <a:lnTo>
                  <a:pt x="20000" y="7610"/>
                </a:lnTo>
                <a:lnTo>
                  <a:pt x="20070" y="7630"/>
                </a:lnTo>
                <a:lnTo>
                  <a:pt x="20100" y="7650"/>
                </a:lnTo>
                <a:lnTo>
                  <a:pt x="20170" y="7860"/>
                </a:lnTo>
                <a:lnTo>
                  <a:pt x="20280" y="8100"/>
                </a:lnTo>
                <a:lnTo>
                  <a:pt x="20340" y="8180"/>
                </a:lnTo>
                <a:lnTo>
                  <a:pt x="20380" y="8260"/>
                </a:lnTo>
                <a:lnTo>
                  <a:pt x="20430" y="8380"/>
                </a:lnTo>
                <a:lnTo>
                  <a:pt x="20450" y="8500"/>
                </a:lnTo>
                <a:lnTo>
                  <a:pt x="20440" y="8640"/>
                </a:lnTo>
                <a:lnTo>
                  <a:pt x="20410" y="8890"/>
                </a:lnTo>
                <a:lnTo>
                  <a:pt x="20420" y="9000"/>
                </a:lnTo>
                <a:lnTo>
                  <a:pt x="20470" y="9100"/>
                </a:lnTo>
                <a:lnTo>
                  <a:pt x="20700" y="9280"/>
                </a:lnTo>
                <a:lnTo>
                  <a:pt x="20810" y="9340"/>
                </a:lnTo>
                <a:lnTo>
                  <a:pt x="20890" y="9360"/>
                </a:lnTo>
                <a:lnTo>
                  <a:pt x="20950" y="9360"/>
                </a:lnTo>
                <a:lnTo>
                  <a:pt x="21020" y="9310"/>
                </a:lnTo>
                <a:lnTo>
                  <a:pt x="21300" y="8890"/>
                </a:lnTo>
                <a:lnTo>
                  <a:pt x="21530" y="8750"/>
                </a:lnTo>
                <a:lnTo>
                  <a:pt x="21660" y="8720"/>
                </a:lnTo>
                <a:lnTo>
                  <a:pt x="21790" y="8700"/>
                </a:lnTo>
                <a:lnTo>
                  <a:pt x="22620" y="8680"/>
                </a:lnTo>
                <a:lnTo>
                  <a:pt x="22820" y="8720"/>
                </a:lnTo>
                <a:lnTo>
                  <a:pt x="22960" y="8770"/>
                </a:lnTo>
                <a:lnTo>
                  <a:pt x="23100" y="8880"/>
                </a:lnTo>
                <a:lnTo>
                  <a:pt x="23290" y="8960"/>
                </a:lnTo>
                <a:lnTo>
                  <a:pt x="23720" y="9050"/>
                </a:lnTo>
                <a:lnTo>
                  <a:pt x="23870" y="9100"/>
                </a:lnTo>
                <a:lnTo>
                  <a:pt x="23980" y="9190"/>
                </a:lnTo>
                <a:lnTo>
                  <a:pt x="24030" y="9310"/>
                </a:lnTo>
                <a:lnTo>
                  <a:pt x="24040" y="9460"/>
                </a:lnTo>
                <a:lnTo>
                  <a:pt x="24020" y="9560"/>
                </a:lnTo>
                <a:lnTo>
                  <a:pt x="23970" y="9660"/>
                </a:lnTo>
                <a:lnTo>
                  <a:pt x="23910" y="9740"/>
                </a:lnTo>
                <a:lnTo>
                  <a:pt x="23820" y="9820"/>
                </a:lnTo>
                <a:lnTo>
                  <a:pt x="23670" y="9940"/>
                </a:lnTo>
                <a:lnTo>
                  <a:pt x="23610" y="10010"/>
                </a:lnTo>
                <a:lnTo>
                  <a:pt x="23570" y="10110"/>
                </a:lnTo>
                <a:lnTo>
                  <a:pt x="23540" y="10270"/>
                </a:lnTo>
                <a:lnTo>
                  <a:pt x="23520" y="10680"/>
                </a:lnTo>
                <a:lnTo>
                  <a:pt x="23470" y="11000"/>
                </a:lnTo>
                <a:lnTo>
                  <a:pt x="23160" y="12000"/>
                </a:lnTo>
                <a:lnTo>
                  <a:pt x="23150" y="12110"/>
                </a:lnTo>
                <a:lnTo>
                  <a:pt x="23160" y="12260"/>
                </a:lnTo>
                <a:lnTo>
                  <a:pt x="23230" y="12490"/>
                </a:lnTo>
                <a:lnTo>
                  <a:pt x="23340" y="12640"/>
                </a:lnTo>
                <a:lnTo>
                  <a:pt x="23470" y="12760"/>
                </a:lnTo>
                <a:lnTo>
                  <a:pt x="23610" y="12860"/>
                </a:lnTo>
                <a:lnTo>
                  <a:pt x="23790" y="12950"/>
                </a:lnTo>
                <a:lnTo>
                  <a:pt x="23850" y="12960"/>
                </a:lnTo>
                <a:lnTo>
                  <a:pt x="24070" y="13020"/>
                </a:lnTo>
                <a:lnTo>
                  <a:pt x="24130" y="13100"/>
                </a:lnTo>
                <a:lnTo>
                  <a:pt x="24170" y="13220"/>
                </a:lnTo>
                <a:lnTo>
                  <a:pt x="24180" y="13490"/>
                </a:lnTo>
                <a:lnTo>
                  <a:pt x="24170" y="13690"/>
                </a:lnTo>
                <a:lnTo>
                  <a:pt x="24100" y="13960"/>
                </a:lnTo>
                <a:lnTo>
                  <a:pt x="23920" y="14140"/>
                </a:lnTo>
                <a:lnTo>
                  <a:pt x="23480" y="14440"/>
                </a:lnTo>
                <a:lnTo>
                  <a:pt x="23360" y="14610"/>
                </a:lnTo>
                <a:lnTo>
                  <a:pt x="23290" y="14820"/>
                </a:lnTo>
                <a:lnTo>
                  <a:pt x="23260" y="15070"/>
                </a:lnTo>
                <a:lnTo>
                  <a:pt x="23250" y="15370"/>
                </a:lnTo>
                <a:lnTo>
                  <a:pt x="23300" y="15670"/>
                </a:lnTo>
                <a:lnTo>
                  <a:pt x="23410" y="15910"/>
                </a:lnTo>
                <a:lnTo>
                  <a:pt x="23530" y="16120"/>
                </a:lnTo>
                <a:lnTo>
                  <a:pt x="23460" y="16350"/>
                </a:lnTo>
                <a:lnTo>
                  <a:pt x="23070" y="16470"/>
                </a:lnTo>
                <a:lnTo>
                  <a:pt x="22880" y="16500"/>
                </a:lnTo>
                <a:lnTo>
                  <a:pt x="22740" y="16490"/>
                </a:lnTo>
                <a:lnTo>
                  <a:pt x="22620" y="16440"/>
                </a:lnTo>
                <a:lnTo>
                  <a:pt x="22340" y="16180"/>
                </a:lnTo>
                <a:lnTo>
                  <a:pt x="22260" y="16130"/>
                </a:lnTo>
                <a:lnTo>
                  <a:pt x="22170" y="16110"/>
                </a:lnTo>
                <a:lnTo>
                  <a:pt x="21960" y="16120"/>
                </a:lnTo>
                <a:lnTo>
                  <a:pt x="21800" y="16140"/>
                </a:lnTo>
                <a:lnTo>
                  <a:pt x="21340" y="16290"/>
                </a:lnTo>
                <a:lnTo>
                  <a:pt x="21170" y="16420"/>
                </a:lnTo>
                <a:lnTo>
                  <a:pt x="20820" y="16770"/>
                </a:lnTo>
                <a:lnTo>
                  <a:pt x="20720" y="16910"/>
                </a:lnTo>
                <a:lnTo>
                  <a:pt x="20670" y="17030"/>
                </a:lnTo>
                <a:lnTo>
                  <a:pt x="20680" y="17160"/>
                </a:lnTo>
                <a:lnTo>
                  <a:pt x="20720" y="17290"/>
                </a:lnTo>
                <a:lnTo>
                  <a:pt x="20810" y="17500"/>
                </a:lnTo>
                <a:lnTo>
                  <a:pt x="20720" y="18280"/>
                </a:lnTo>
                <a:lnTo>
                  <a:pt x="20750" y="18490"/>
                </a:lnTo>
                <a:lnTo>
                  <a:pt x="20800" y="18650"/>
                </a:lnTo>
                <a:lnTo>
                  <a:pt x="20880" y="18720"/>
                </a:lnTo>
                <a:lnTo>
                  <a:pt x="21210" y="18930"/>
                </a:lnTo>
                <a:lnTo>
                  <a:pt x="21360" y="19050"/>
                </a:lnTo>
                <a:lnTo>
                  <a:pt x="21510" y="19200"/>
                </a:lnTo>
                <a:lnTo>
                  <a:pt x="20770" y="19750"/>
                </a:lnTo>
                <a:lnTo>
                  <a:pt x="20610" y="19800"/>
                </a:lnTo>
                <a:lnTo>
                  <a:pt x="20490" y="19900"/>
                </a:lnTo>
                <a:lnTo>
                  <a:pt x="19960" y="20500"/>
                </a:lnTo>
                <a:lnTo>
                  <a:pt x="19930" y="20770"/>
                </a:lnTo>
                <a:lnTo>
                  <a:pt x="20010" y="21050"/>
                </a:lnTo>
                <a:lnTo>
                  <a:pt x="20150" y="21280"/>
                </a:lnTo>
                <a:lnTo>
                  <a:pt x="20300" y="21370"/>
                </a:lnTo>
                <a:lnTo>
                  <a:pt x="20880" y="22250"/>
                </a:lnTo>
                <a:lnTo>
                  <a:pt x="21280" y="22690"/>
                </a:lnTo>
                <a:lnTo>
                  <a:pt x="21430" y="22950"/>
                </a:lnTo>
                <a:lnTo>
                  <a:pt x="21500" y="23250"/>
                </a:lnTo>
                <a:lnTo>
                  <a:pt x="21590" y="23450"/>
                </a:lnTo>
                <a:lnTo>
                  <a:pt x="21740" y="23600"/>
                </a:lnTo>
                <a:lnTo>
                  <a:pt x="21770" y="23750"/>
                </a:lnTo>
                <a:lnTo>
                  <a:pt x="21500" y="23910"/>
                </a:lnTo>
                <a:lnTo>
                  <a:pt x="21310" y="23990"/>
                </a:lnTo>
                <a:lnTo>
                  <a:pt x="21220" y="24010"/>
                </a:lnTo>
                <a:lnTo>
                  <a:pt x="21110" y="24000"/>
                </a:lnTo>
                <a:lnTo>
                  <a:pt x="21110" y="23910"/>
                </a:lnTo>
                <a:lnTo>
                  <a:pt x="21250" y="23800"/>
                </a:lnTo>
                <a:lnTo>
                  <a:pt x="21230" y="23730"/>
                </a:lnTo>
                <a:lnTo>
                  <a:pt x="21110" y="23650"/>
                </a:lnTo>
                <a:lnTo>
                  <a:pt x="21150" y="23250"/>
                </a:lnTo>
                <a:lnTo>
                  <a:pt x="20670" y="22690"/>
                </a:lnTo>
                <a:lnTo>
                  <a:pt x="20500" y="22330"/>
                </a:lnTo>
                <a:lnTo>
                  <a:pt x="20320" y="22100"/>
                </a:lnTo>
                <a:lnTo>
                  <a:pt x="20130" y="22040"/>
                </a:lnTo>
                <a:lnTo>
                  <a:pt x="19150" y="22160"/>
                </a:lnTo>
                <a:lnTo>
                  <a:pt x="19040" y="22120"/>
                </a:lnTo>
                <a:lnTo>
                  <a:pt x="18780" y="21950"/>
                </a:lnTo>
                <a:lnTo>
                  <a:pt x="18660" y="21900"/>
                </a:lnTo>
                <a:lnTo>
                  <a:pt x="18420" y="21880"/>
                </a:lnTo>
                <a:lnTo>
                  <a:pt x="17700" y="21980"/>
                </a:lnTo>
                <a:lnTo>
                  <a:pt x="17470" y="21920"/>
                </a:lnTo>
                <a:lnTo>
                  <a:pt x="16890" y="21460"/>
                </a:lnTo>
                <a:lnTo>
                  <a:pt x="16440" y="21230"/>
                </a:lnTo>
                <a:lnTo>
                  <a:pt x="16210" y="21150"/>
                </a:lnTo>
                <a:lnTo>
                  <a:pt x="15980" y="21110"/>
                </a:lnTo>
                <a:lnTo>
                  <a:pt x="15770" y="21170"/>
                </a:lnTo>
                <a:lnTo>
                  <a:pt x="15530" y="21310"/>
                </a:lnTo>
                <a:lnTo>
                  <a:pt x="15350" y="21480"/>
                </a:lnTo>
                <a:lnTo>
                  <a:pt x="15290" y="21640"/>
                </a:lnTo>
                <a:lnTo>
                  <a:pt x="15840" y="22220"/>
                </a:lnTo>
                <a:lnTo>
                  <a:pt x="16250" y="22560"/>
                </a:lnTo>
                <a:lnTo>
                  <a:pt x="16440" y="22670"/>
                </a:lnTo>
                <a:lnTo>
                  <a:pt x="16590" y="22630"/>
                </a:lnTo>
                <a:lnTo>
                  <a:pt x="16740" y="22540"/>
                </a:lnTo>
                <a:lnTo>
                  <a:pt x="16890" y="22510"/>
                </a:lnTo>
                <a:lnTo>
                  <a:pt x="17030" y="22640"/>
                </a:lnTo>
                <a:lnTo>
                  <a:pt x="17180" y="22980"/>
                </a:lnTo>
                <a:lnTo>
                  <a:pt x="17280" y="22950"/>
                </a:lnTo>
                <a:lnTo>
                  <a:pt x="17730" y="23210"/>
                </a:lnTo>
                <a:lnTo>
                  <a:pt x="17690" y="23050"/>
                </a:lnTo>
                <a:lnTo>
                  <a:pt x="17550" y="22760"/>
                </a:lnTo>
                <a:lnTo>
                  <a:pt x="17500" y="22600"/>
                </a:lnTo>
                <a:lnTo>
                  <a:pt x="17660" y="22690"/>
                </a:lnTo>
                <a:lnTo>
                  <a:pt x="17810" y="22830"/>
                </a:lnTo>
                <a:lnTo>
                  <a:pt x="17920" y="23020"/>
                </a:lnTo>
                <a:lnTo>
                  <a:pt x="17990" y="23450"/>
                </a:lnTo>
                <a:lnTo>
                  <a:pt x="18110" y="23850"/>
                </a:lnTo>
                <a:lnTo>
                  <a:pt x="18470" y="24670"/>
                </a:lnTo>
                <a:lnTo>
                  <a:pt x="18510" y="24910"/>
                </a:lnTo>
                <a:lnTo>
                  <a:pt x="18480" y="25160"/>
                </a:lnTo>
                <a:lnTo>
                  <a:pt x="18410" y="25450"/>
                </a:lnTo>
                <a:lnTo>
                  <a:pt x="18310" y="25560"/>
                </a:lnTo>
                <a:lnTo>
                  <a:pt x="18230" y="25670"/>
                </a:lnTo>
                <a:lnTo>
                  <a:pt x="16670" y="27380"/>
                </a:lnTo>
                <a:lnTo>
                  <a:pt x="16540" y="27490"/>
                </a:lnTo>
                <a:lnTo>
                  <a:pt x="16160" y="27720"/>
                </a:lnTo>
                <a:lnTo>
                  <a:pt x="16040" y="27890"/>
                </a:lnTo>
                <a:lnTo>
                  <a:pt x="15910" y="28380"/>
                </a:lnTo>
                <a:lnTo>
                  <a:pt x="15900" y="28590"/>
                </a:lnTo>
                <a:lnTo>
                  <a:pt x="15380" y="28490"/>
                </a:lnTo>
                <a:lnTo>
                  <a:pt x="15300" y="28350"/>
                </a:lnTo>
                <a:lnTo>
                  <a:pt x="15280" y="28190"/>
                </a:lnTo>
                <a:lnTo>
                  <a:pt x="15240" y="28060"/>
                </a:lnTo>
                <a:lnTo>
                  <a:pt x="15110" y="27980"/>
                </a:lnTo>
                <a:lnTo>
                  <a:pt x="14940" y="28040"/>
                </a:lnTo>
                <a:lnTo>
                  <a:pt x="14720" y="28030"/>
                </a:lnTo>
                <a:lnTo>
                  <a:pt x="14500" y="27990"/>
                </a:lnTo>
                <a:lnTo>
                  <a:pt x="14320" y="27930"/>
                </a:lnTo>
                <a:lnTo>
                  <a:pt x="14110" y="27780"/>
                </a:lnTo>
                <a:lnTo>
                  <a:pt x="14060" y="27600"/>
                </a:lnTo>
                <a:lnTo>
                  <a:pt x="14040" y="27410"/>
                </a:lnTo>
                <a:lnTo>
                  <a:pt x="13950" y="27220"/>
                </a:lnTo>
                <a:lnTo>
                  <a:pt x="13790" y="27150"/>
                </a:lnTo>
                <a:lnTo>
                  <a:pt x="13330" y="27150"/>
                </a:lnTo>
                <a:lnTo>
                  <a:pt x="13130" y="27110"/>
                </a:lnTo>
                <a:lnTo>
                  <a:pt x="12940" y="26990"/>
                </a:lnTo>
                <a:lnTo>
                  <a:pt x="12510" y="26540"/>
                </a:lnTo>
                <a:lnTo>
                  <a:pt x="12330" y="26420"/>
                </a:lnTo>
                <a:lnTo>
                  <a:pt x="11980" y="26320"/>
                </a:lnTo>
                <a:lnTo>
                  <a:pt x="11790" y="26230"/>
                </a:lnTo>
                <a:lnTo>
                  <a:pt x="11670" y="26080"/>
                </a:lnTo>
                <a:lnTo>
                  <a:pt x="11450" y="25660"/>
                </a:lnTo>
                <a:lnTo>
                  <a:pt x="11310" y="25550"/>
                </a:lnTo>
                <a:lnTo>
                  <a:pt x="10890" y="25480"/>
                </a:lnTo>
                <a:lnTo>
                  <a:pt x="10700" y="25410"/>
                </a:lnTo>
                <a:lnTo>
                  <a:pt x="10500" y="25310"/>
                </a:lnTo>
                <a:lnTo>
                  <a:pt x="10430" y="25210"/>
                </a:lnTo>
                <a:lnTo>
                  <a:pt x="10430" y="25090"/>
                </a:lnTo>
                <a:lnTo>
                  <a:pt x="10450" y="24980"/>
                </a:lnTo>
                <a:lnTo>
                  <a:pt x="10420" y="24900"/>
                </a:lnTo>
                <a:lnTo>
                  <a:pt x="10180" y="24900"/>
                </a:lnTo>
                <a:lnTo>
                  <a:pt x="10180" y="24890"/>
                </a:lnTo>
                <a:lnTo>
                  <a:pt x="10180" y="24870"/>
                </a:lnTo>
                <a:lnTo>
                  <a:pt x="10190" y="23940"/>
                </a:lnTo>
                <a:lnTo>
                  <a:pt x="10170" y="23780"/>
                </a:lnTo>
                <a:lnTo>
                  <a:pt x="10090" y="23530"/>
                </a:lnTo>
                <a:lnTo>
                  <a:pt x="10030" y="23390"/>
                </a:lnTo>
                <a:lnTo>
                  <a:pt x="9870" y="23130"/>
                </a:lnTo>
                <a:lnTo>
                  <a:pt x="9810" y="23020"/>
                </a:lnTo>
                <a:lnTo>
                  <a:pt x="9790" y="22940"/>
                </a:lnTo>
                <a:lnTo>
                  <a:pt x="9760" y="22800"/>
                </a:lnTo>
                <a:lnTo>
                  <a:pt x="9750" y="22640"/>
                </a:lnTo>
                <a:lnTo>
                  <a:pt x="9820" y="21690"/>
                </a:lnTo>
                <a:lnTo>
                  <a:pt x="9710" y="20980"/>
                </a:lnTo>
                <a:lnTo>
                  <a:pt x="9890" y="20620"/>
                </a:lnTo>
                <a:lnTo>
                  <a:pt x="9960" y="20350"/>
                </a:lnTo>
                <a:lnTo>
                  <a:pt x="10030" y="20170"/>
                </a:lnTo>
                <a:lnTo>
                  <a:pt x="10190" y="19990"/>
                </a:lnTo>
                <a:lnTo>
                  <a:pt x="10230" y="19650"/>
                </a:lnTo>
                <a:lnTo>
                  <a:pt x="10270" y="19570"/>
                </a:lnTo>
                <a:lnTo>
                  <a:pt x="10350" y="19480"/>
                </a:lnTo>
                <a:lnTo>
                  <a:pt x="10370" y="19380"/>
                </a:lnTo>
                <a:lnTo>
                  <a:pt x="10430" y="19210"/>
                </a:lnTo>
                <a:lnTo>
                  <a:pt x="10540" y="19050"/>
                </a:lnTo>
                <a:lnTo>
                  <a:pt x="10840" y="18760"/>
                </a:lnTo>
                <a:lnTo>
                  <a:pt x="11040" y="18650"/>
                </a:lnTo>
                <a:lnTo>
                  <a:pt x="11580" y="18480"/>
                </a:lnTo>
                <a:lnTo>
                  <a:pt x="11740" y="18380"/>
                </a:lnTo>
                <a:lnTo>
                  <a:pt x="11880" y="18240"/>
                </a:lnTo>
                <a:lnTo>
                  <a:pt x="12100" y="17950"/>
                </a:lnTo>
                <a:lnTo>
                  <a:pt x="12220" y="17740"/>
                </a:lnTo>
                <a:lnTo>
                  <a:pt x="12300" y="17490"/>
                </a:lnTo>
                <a:lnTo>
                  <a:pt x="12320" y="17320"/>
                </a:lnTo>
                <a:lnTo>
                  <a:pt x="12360" y="17140"/>
                </a:lnTo>
                <a:lnTo>
                  <a:pt x="12440" y="16950"/>
                </a:lnTo>
                <a:lnTo>
                  <a:pt x="12590" y="16690"/>
                </a:lnTo>
                <a:lnTo>
                  <a:pt x="12750" y="16280"/>
                </a:lnTo>
                <a:lnTo>
                  <a:pt x="12910" y="16120"/>
                </a:lnTo>
                <a:lnTo>
                  <a:pt x="13390" y="15960"/>
                </a:lnTo>
                <a:lnTo>
                  <a:pt x="13750" y="15760"/>
                </a:lnTo>
                <a:lnTo>
                  <a:pt x="14100" y="15300"/>
                </a:lnTo>
                <a:lnTo>
                  <a:pt x="13550" y="14750"/>
                </a:lnTo>
                <a:lnTo>
                  <a:pt x="13310" y="14410"/>
                </a:lnTo>
                <a:lnTo>
                  <a:pt x="13280" y="14390"/>
                </a:lnTo>
                <a:lnTo>
                  <a:pt x="13240" y="14350"/>
                </a:lnTo>
                <a:lnTo>
                  <a:pt x="13170" y="14330"/>
                </a:lnTo>
                <a:lnTo>
                  <a:pt x="12930" y="14300"/>
                </a:lnTo>
                <a:lnTo>
                  <a:pt x="12610" y="14220"/>
                </a:lnTo>
                <a:lnTo>
                  <a:pt x="12490" y="14130"/>
                </a:lnTo>
                <a:lnTo>
                  <a:pt x="12470" y="14010"/>
                </a:lnTo>
                <a:lnTo>
                  <a:pt x="12560" y="13810"/>
                </a:lnTo>
                <a:lnTo>
                  <a:pt x="12670" y="13700"/>
                </a:lnTo>
                <a:lnTo>
                  <a:pt x="12750" y="13580"/>
                </a:lnTo>
                <a:lnTo>
                  <a:pt x="12790" y="13420"/>
                </a:lnTo>
                <a:lnTo>
                  <a:pt x="12790" y="13130"/>
                </a:lnTo>
                <a:lnTo>
                  <a:pt x="12760" y="12930"/>
                </a:lnTo>
                <a:lnTo>
                  <a:pt x="12710" y="12780"/>
                </a:lnTo>
                <a:lnTo>
                  <a:pt x="12650" y="12660"/>
                </a:lnTo>
                <a:lnTo>
                  <a:pt x="12630" y="12580"/>
                </a:lnTo>
                <a:lnTo>
                  <a:pt x="12660" y="12470"/>
                </a:lnTo>
                <a:lnTo>
                  <a:pt x="12700" y="12400"/>
                </a:lnTo>
                <a:lnTo>
                  <a:pt x="12980" y="12170"/>
                </a:lnTo>
                <a:lnTo>
                  <a:pt x="13130" y="12130"/>
                </a:lnTo>
                <a:lnTo>
                  <a:pt x="13320" y="12160"/>
                </a:lnTo>
                <a:lnTo>
                  <a:pt x="13450" y="12140"/>
                </a:lnTo>
                <a:lnTo>
                  <a:pt x="13610" y="12080"/>
                </a:lnTo>
                <a:lnTo>
                  <a:pt x="13830" y="11900"/>
                </a:lnTo>
                <a:lnTo>
                  <a:pt x="14160" y="11760"/>
                </a:lnTo>
                <a:lnTo>
                  <a:pt x="14580" y="11660"/>
                </a:lnTo>
                <a:lnTo>
                  <a:pt x="14690" y="11660"/>
                </a:lnTo>
                <a:lnTo>
                  <a:pt x="14790" y="11660"/>
                </a:lnTo>
                <a:lnTo>
                  <a:pt x="14880" y="11650"/>
                </a:lnTo>
                <a:lnTo>
                  <a:pt x="14990" y="11620"/>
                </a:lnTo>
                <a:lnTo>
                  <a:pt x="15340" y="11420"/>
                </a:lnTo>
                <a:lnTo>
                  <a:pt x="15410" y="11400"/>
                </a:lnTo>
                <a:lnTo>
                  <a:pt x="15660" y="11380"/>
                </a:lnTo>
                <a:lnTo>
                  <a:pt x="15800" y="11330"/>
                </a:lnTo>
                <a:lnTo>
                  <a:pt x="15930" y="11190"/>
                </a:lnTo>
                <a:lnTo>
                  <a:pt x="16000" y="10980"/>
                </a:lnTo>
                <a:lnTo>
                  <a:pt x="15990" y="10550"/>
                </a:lnTo>
                <a:lnTo>
                  <a:pt x="15800" y="9830"/>
                </a:lnTo>
                <a:lnTo>
                  <a:pt x="15760" y="9510"/>
                </a:lnTo>
                <a:lnTo>
                  <a:pt x="15730" y="9380"/>
                </a:lnTo>
                <a:lnTo>
                  <a:pt x="15680" y="9260"/>
                </a:lnTo>
                <a:lnTo>
                  <a:pt x="15610" y="9160"/>
                </a:lnTo>
                <a:lnTo>
                  <a:pt x="15520" y="9080"/>
                </a:lnTo>
                <a:lnTo>
                  <a:pt x="15440" y="9020"/>
                </a:lnTo>
                <a:lnTo>
                  <a:pt x="15390" y="8980"/>
                </a:lnTo>
                <a:lnTo>
                  <a:pt x="15380" y="8890"/>
                </a:lnTo>
                <a:lnTo>
                  <a:pt x="15430" y="8730"/>
                </a:lnTo>
                <a:lnTo>
                  <a:pt x="15580" y="8440"/>
                </a:lnTo>
                <a:lnTo>
                  <a:pt x="15910" y="7960"/>
                </a:lnTo>
                <a:lnTo>
                  <a:pt x="16080" y="7790"/>
                </a:lnTo>
                <a:lnTo>
                  <a:pt x="16320" y="7620"/>
                </a:lnTo>
                <a:lnTo>
                  <a:pt x="16320" y="7640"/>
                </a:lnTo>
                <a:lnTo>
                  <a:pt x="16470" y="7760"/>
                </a:lnTo>
                <a:lnTo>
                  <a:pt x="16770" y="7680"/>
                </a:lnTo>
                <a:lnTo>
                  <a:pt x="17030" y="7680"/>
                </a:lnTo>
                <a:lnTo>
                  <a:pt x="17550" y="7920"/>
                </a:lnTo>
                <a:lnTo>
                  <a:pt x="17800" y="7870"/>
                </a:lnTo>
                <a:lnTo>
                  <a:pt x="17920" y="7690"/>
                </a:lnTo>
                <a:lnTo>
                  <a:pt x="17910" y="7550"/>
                </a:lnTo>
                <a:lnTo>
                  <a:pt x="18420" y="7300"/>
                </a:lnTo>
                <a:lnTo>
                  <a:pt x="18450" y="7260"/>
                </a:lnTo>
                <a:lnTo>
                  <a:pt x="18510" y="7150"/>
                </a:lnTo>
                <a:lnTo>
                  <a:pt x="18510" y="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