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Sagarmatha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Sagarmath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72860" y="51100"/>
                </a:moveTo>
                <a:lnTo>
                  <a:pt x="72880" y="51060"/>
                </a:lnTo>
                <a:lnTo>
                  <a:pt x="73400" y="49940"/>
                </a:lnTo>
                <a:lnTo>
                  <a:pt x="73440" y="49830"/>
                </a:lnTo>
                <a:lnTo>
                  <a:pt x="73450" y="49710"/>
                </a:lnTo>
                <a:lnTo>
                  <a:pt x="73410" y="49560"/>
                </a:lnTo>
                <a:lnTo>
                  <a:pt x="73350" y="49450"/>
                </a:lnTo>
                <a:lnTo>
                  <a:pt x="73150" y="49140"/>
                </a:lnTo>
                <a:lnTo>
                  <a:pt x="73080" y="49000"/>
                </a:lnTo>
                <a:lnTo>
                  <a:pt x="73030" y="48860"/>
                </a:lnTo>
                <a:lnTo>
                  <a:pt x="73000" y="48730"/>
                </a:lnTo>
                <a:lnTo>
                  <a:pt x="72990" y="48600"/>
                </a:lnTo>
                <a:lnTo>
                  <a:pt x="72990" y="47970"/>
                </a:lnTo>
                <a:lnTo>
                  <a:pt x="72960" y="47810"/>
                </a:lnTo>
                <a:lnTo>
                  <a:pt x="72870" y="47550"/>
                </a:lnTo>
                <a:lnTo>
                  <a:pt x="72860" y="47480"/>
                </a:lnTo>
                <a:lnTo>
                  <a:pt x="72860" y="47390"/>
                </a:lnTo>
                <a:lnTo>
                  <a:pt x="72890" y="47310"/>
                </a:lnTo>
                <a:lnTo>
                  <a:pt x="72940" y="47220"/>
                </a:lnTo>
                <a:lnTo>
                  <a:pt x="73090" y="47040"/>
                </a:lnTo>
                <a:lnTo>
                  <a:pt x="73190" y="46990"/>
                </a:lnTo>
                <a:lnTo>
                  <a:pt x="73290" y="46990"/>
                </a:lnTo>
                <a:lnTo>
                  <a:pt x="73580" y="47120"/>
                </a:lnTo>
                <a:lnTo>
                  <a:pt x="73730" y="47160"/>
                </a:lnTo>
                <a:lnTo>
                  <a:pt x="73840" y="47170"/>
                </a:lnTo>
                <a:lnTo>
                  <a:pt x="74100" y="47070"/>
                </a:lnTo>
                <a:lnTo>
                  <a:pt x="74430" y="46600"/>
                </a:lnTo>
                <a:lnTo>
                  <a:pt x="74720" y="46400"/>
                </a:lnTo>
                <a:lnTo>
                  <a:pt x="75190" y="46260"/>
                </a:lnTo>
                <a:lnTo>
                  <a:pt x="75260" y="46150"/>
                </a:lnTo>
                <a:lnTo>
                  <a:pt x="75300" y="45970"/>
                </a:lnTo>
                <a:lnTo>
                  <a:pt x="75290" y="45600"/>
                </a:lnTo>
                <a:lnTo>
                  <a:pt x="75210" y="45230"/>
                </a:lnTo>
                <a:lnTo>
                  <a:pt x="75120" y="44920"/>
                </a:lnTo>
                <a:lnTo>
                  <a:pt x="75060" y="44850"/>
                </a:lnTo>
                <a:lnTo>
                  <a:pt x="75010" y="44800"/>
                </a:lnTo>
                <a:lnTo>
                  <a:pt x="74950" y="44750"/>
                </a:lnTo>
                <a:lnTo>
                  <a:pt x="74920" y="44690"/>
                </a:lnTo>
                <a:lnTo>
                  <a:pt x="74920" y="44620"/>
                </a:lnTo>
                <a:lnTo>
                  <a:pt x="75230" y="44350"/>
                </a:lnTo>
                <a:lnTo>
                  <a:pt x="75570" y="43940"/>
                </a:lnTo>
                <a:lnTo>
                  <a:pt x="75630" y="43820"/>
                </a:lnTo>
                <a:lnTo>
                  <a:pt x="75600" y="43780"/>
                </a:lnTo>
                <a:lnTo>
                  <a:pt x="75550" y="43730"/>
                </a:lnTo>
                <a:lnTo>
                  <a:pt x="75200" y="43520"/>
                </a:lnTo>
                <a:lnTo>
                  <a:pt x="75150" y="43470"/>
                </a:lnTo>
                <a:lnTo>
                  <a:pt x="75070" y="43380"/>
                </a:lnTo>
                <a:lnTo>
                  <a:pt x="75000" y="43270"/>
                </a:lnTo>
                <a:lnTo>
                  <a:pt x="74900" y="43200"/>
                </a:lnTo>
                <a:lnTo>
                  <a:pt x="74740" y="43150"/>
                </a:lnTo>
                <a:lnTo>
                  <a:pt x="74380" y="43070"/>
                </a:lnTo>
                <a:lnTo>
                  <a:pt x="73750" y="43080"/>
                </a:lnTo>
                <a:lnTo>
                  <a:pt x="73570" y="43030"/>
                </a:lnTo>
                <a:lnTo>
                  <a:pt x="73570" y="42950"/>
                </a:lnTo>
                <a:lnTo>
                  <a:pt x="73860" y="42450"/>
                </a:lnTo>
                <a:lnTo>
                  <a:pt x="73910" y="42250"/>
                </a:lnTo>
                <a:lnTo>
                  <a:pt x="73940" y="42090"/>
                </a:lnTo>
                <a:lnTo>
                  <a:pt x="73930" y="41980"/>
                </a:lnTo>
                <a:lnTo>
                  <a:pt x="73820" y="41710"/>
                </a:lnTo>
                <a:lnTo>
                  <a:pt x="73800" y="41620"/>
                </a:lnTo>
                <a:lnTo>
                  <a:pt x="73810" y="41510"/>
                </a:lnTo>
                <a:lnTo>
                  <a:pt x="73830" y="41400"/>
                </a:lnTo>
                <a:lnTo>
                  <a:pt x="73930" y="41120"/>
                </a:lnTo>
                <a:lnTo>
                  <a:pt x="74120" y="40690"/>
                </a:lnTo>
                <a:lnTo>
                  <a:pt x="74290" y="40440"/>
                </a:lnTo>
                <a:lnTo>
                  <a:pt x="75290" y="39510"/>
                </a:lnTo>
                <a:lnTo>
                  <a:pt x="75840" y="38880"/>
                </a:lnTo>
                <a:lnTo>
                  <a:pt x="76010" y="38760"/>
                </a:lnTo>
                <a:lnTo>
                  <a:pt x="76370" y="38390"/>
                </a:lnTo>
                <a:lnTo>
                  <a:pt x="76450" y="38350"/>
                </a:lnTo>
                <a:lnTo>
                  <a:pt x="76560" y="38310"/>
                </a:lnTo>
                <a:lnTo>
                  <a:pt x="76790" y="38270"/>
                </a:lnTo>
                <a:lnTo>
                  <a:pt x="77060" y="38180"/>
                </a:lnTo>
                <a:lnTo>
                  <a:pt x="77200" y="38080"/>
                </a:lnTo>
                <a:lnTo>
                  <a:pt x="77320" y="37910"/>
                </a:lnTo>
                <a:lnTo>
                  <a:pt x="77440" y="37650"/>
                </a:lnTo>
                <a:lnTo>
                  <a:pt x="77550" y="37280"/>
                </a:lnTo>
                <a:lnTo>
                  <a:pt x="77640" y="37100"/>
                </a:lnTo>
                <a:lnTo>
                  <a:pt x="77720" y="36970"/>
                </a:lnTo>
                <a:lnTo>
                  <a:pt x="77770" y="36880"/>
                </a:lnTo>
                <a:lnTo>
                  <a:pt x="77810" y="36740"/>
                </a:lnTo>
                <a:lnTo>
                  <a:pt x="77780" y="36540"/>
                </a:lnTo>
                <a:lnTo>
                  <a:pt x="77770" y="36280"/>
                </a:lnTo>
                <a:lnTo>
                  <a:pt x="77670" y="35920"/>
                </a:lnTo>
                <a:lnTo>
                  <a:pt x="77610" y="35280"/>
                </a:lnTo>
                <a:lnTo>
                  <a:pt x="77610" y="34940"/>
                </a:lnTo>
                <a:lnTo>
                  <a:pt x="77530" y="34610"/>
                </a:lnTo>
                <a:lnTo>
                  <a:pt x="77200" y="34090"/>
                </a:lnTo>
                <a:lnTo>
                  <a:pt x="77010" y="33890"/>
                </a:lnTo>
                <a:lnTo>
                  <a:pt x="77010" y="33870"/>
                </a:lnTo>
                <a:lnTo>
                  <a:pt x="77000" y="33800"/>
                </a:lnTo>
                <a:lnTo>
                  <a:pt x="77000" y="33790"/>
                </a:lnTo>
                <a:lnTo>
                  <a:pt x="77000" y="33590"/>
                </a:lnTo>
                <a:lnTo>
                  <a:pt x="76990" y="33460"/>
                </a:lnTo>
                <a:lnTo>
                  <a:pt x="77010" y="33430"/>
                </a:lnTo>
                <a:lnTo>
                  <a:pt x="77130" y="33250"/>
                </a:lnTo>
                <a:lnTo>
                  <a:pt x="77160" y="33170"/>
                </a:lnTo>
                <a:lnTo>
                  <a:pt x="77160" y="33090"/>
                </a:lnTo>
                <a:lnTo>
                  <a:pt x="77240" y="32920"/>
                </a:lnTo>
                <a:lnTo>
                  <a:pt x="77240" y="32900"/>
                </a:lnTo>
                <a:lnTo>
                  <a:pt x="77320" y="32900"/>
                </a:lnTo>
                <a:lnTo>
                  <a:pt x="77440" y="32870"/>
                </a:lnTo>
                <a:lnTo>
                  <a:pt x="77480" y="32780"/>
                </a:lnTo>
                <a:lnTo>
                  <a:pt x="77520" y="32610"/>
                </a:lnTo>
                <a:lnTo>
                  <a:pt x="77520" y="32490"/>
                </a:lnTo>
                <a:lnTo>
                  <a:pt x="77520" y="32420"/>
                </a:lnTo>
                <a:lnTo>
                  <a:pt x="77520" y="32260"/>
                </a:lnTo>
                <a:lnTo>
                  <a:pt x="77560" y="32180"/>
                </a:lnTo>
                <a:lnTo>
                  <a:pt x="77590" y="32170"/>
                </a:lnTo>
                <a:lnTo>
                  <a:pt x="77740" y="32280"/>
                </a:lnTo>
                <a:lnTo>
                  <a:pt x="77890" y="32420"/>
                </a:lnTo>
                <a:lnTo>
                  <a:pt x="78070" y="32500"/>
                </a:lnTo>
                <a:lnTo>
                  <a:pt x="78220" y="32470"/>
                </a:lnTo>
                <a:lnTo>
                  <a:pt x="78360" y="32500"/>
                </a:lnTo>
                <a:lnTo>
                  <a:pt x="78550" y="32460"/>
                </a:lnTo>
                <a:lnTo>
                  <a:pt x="78570" y="32430"/>
                </a:lnTo>
                <a:lnTo>
                  <a:pt x="78580" y="32420"/>
                </a:lnTo>
                <a:lnTo>
                  <a:pt x="78590" y="32340"/>
                </a:lnTo>
                <a:lnTo>
                  <a:pt x="78610" y="32310"/>
                </a:lnTo>
                <a:lnTo>
                  <a:pt x="78690" y="32280"/>
                </a:lnTo>
                <a:lnTo>
                  <a:pt x="78900" y="32210"/>
                </a:lnTo>
                <a:lnTo>
                  <a:pt x="79040" y="32270"/>
                </a:lnTo>
                <a:lnTo>
                  <a:pt x="79240" y="32400"/>
                </a:lnTo>
                <a:lnTo>
                  <a:pt x="79400" y="32550"/>
                </a:lnTo>
                <a:lnTo>
                  <a:pt x="79450" y="32700"/>
                </a:lnTo>
                <a:lnTo>
                  <a:pt x="79400" y="33080"/>
                </a:lnTo>
                <a:lnTo>
                  <a:pt x="79490" y="33250"/>
                </a:lnTo>
                <a:lnTo>
                  <a:pt x="79830" y="33370"/>
                </a:lnTo>
                <a:lnTo>
                  <a:pt x="80610" y="33330"/>
                </a:lnTo>
                <a:lnTo>
                  <a:pt x="80920" y="33580"/>
                </a:lnTo>
                <a:lnTo>
                  <a:pt x="80920" y="33590"/>
                </a:lnTo>
                <a:lnTo>
                  <a:pt x="81020" y="33890"/>
                </a:lnTo>
                <a:lnTo>
                  <a:pt x="81200" y="34100"/>
                </a:lnTo>
                <a:lnTo>
                  <a:pt x="81440" y="34210"/>
                </a:lnTo>
                <a:lnTo>
                  <a:pt x="81730" y="34240"/>
                </a:lnTo>
                <a:lnTo>
                  <a:pt x="82060" y="34180"/>
                </a:lnTo>
                <a:lnTo>
                  <a:pt x="82200" y="34140"/>
                </a:lnTo>
                <a:lnTo>
                  <a:pt x="82200" y="34160"/>
                </a:lnTo>
                <a:lnTo>
                  <a:pt x="82170" y="34960"/>
                </a:lnTo>
                <a:lnTo>
                  <a:pt x="82290" y="35520"/>
                </a:lnTo>
                <a:lnTo>
                  <a:pt x="82370" y="35780"/>
                </a:lnTo>
                <a:lnTo>
                  <a:pt x="82390" y="35900"/>
                </a:lnTo>
                <a:lnTo>
                  <a:pt x="82390" y="35970"/>
                </a:lnTo>
                <a:lnTo>
                  <a:pt x="82330" y="36220"/>
                </a:lnTo>
                <a:lnTo>
                  <a:pt x="82310" y="36510"/>
                </a:lnTo>
                <a:lnTo>
                  <a:pt x="82400" y="37030"/>
                </a:lnTo>
                <a:lnTo>
                  <a:pt x="82400" y="37210"/>
                </a:lnTo>
                <a:lnTo>
                  <a:pt x="82380" y="37330"/>
                </a:lnTo>
                <a:lnTo>
                  <a:pt x="82170" y="38070"/>
                </a:lnTo>
                <a:lnTo>
                  <a:pt x="81960" y="39340"/>
                </a:lnTo>
                <a:lnTo>
                  <a:pt x="81910" y="39510"/>
                </a:lnTo>
                <a:lnTo>
                  <a:pt x="81800" y="40020"/>
                </a:lnTo>
                <a:lnTo>
                  <a:pt x="81760" y="40150"/>
                </a:lnTo>
                <a:lnTo>
                  <a:pt x="81630" y="40300"/>
                </a:lnTo>
                <a:lnTo>
                  <a:pt x="81430" y="40530"/>
                </a:lnTo>
                <a:lnTo>
                  <a:pt x="81390" y="40600"/>
                </a:lnTo>
                <a:lnTo>
                  <a:pt x="81350" y="40790"/>
                </a:lnTo>
                <a:lnTo>
                  <a:pt x="81480" y="41250"/>
                </a:lnTo>
                <a:lnTo>
                  <a:pt x="81920" y="42010"/>
                </a:lnTo>
                <a:lnTo>
                  <a:pt x="81960" y="42220"/>
                </a:lnTo>
                <a:lnTo>
                  <a:pt x="81950" y="42390"/>
                </a:lnTo>
                <a:lnTo>
                  <a:pt x="81920" y="42470"/>
                </a:lnTo>
                <a:lnTo>
                  <a:pt x="81860" y="42550"/>
                </a:lnTo>
                <a:lnTo>
                  <a:pt x="81780" y="42600"/>
                </a:lnTo>
                <a:lnTo>
                  <a:pt x="81680" y="42640"/>
                </a:lnTo>
                <a:lnTo>
                  <a:pt x="81590" y="42690"/>
                </a:lnTo>
                <a:lnTo>
                  <a:pt x="81530" y="42760"/>
                </a:lnTo>
                <a:lnTo>
                  <a:pt x="81500" y="42960"/>
                </a:lnTo>
                <a:lnTo>
                  <a:pt x="81560" y="43520"/>
                </a:lnTo>
                <a:lnTo>
                  <a:pt x="81550" y="43740"/>
                </a:lnTo>
                <a:lnTo>
                  <a:pt x="81460" y="44510"/>
                </a:lnTo>
                <a:lnTo>
                  <a:pt x="81490" y="44690"/>
                </a:lnTo>
                <a:lnTo>
                  <a:pt x="81550" y="44850"/>
                </a:lnTo>
                <a:lnTo>
                  <a:pt x="81770" y="45080"/>
                </a:lnTo>
                <a:lnTo>
                  <a:pt x="81880" y="45230"/>
                </a:lnTo>
                <a:lnTo>
                  <a:pt x="81930" y="45380"/>
                </a:lnTo>
                <a:lnTo>
                  <a:pt x="82030" y="47290"/>
                </a:lnTo>
                <a:lnTo>
                  <a:pt x="82400" y="47350"/>
                </a:lnTo>
                <a:lnTo>
                  <a:pt x="83730" y="47040"/>
                </a:lnTo>
                <a:lnTo>
                  <a:pt x="84120" y="47030"/>
                </a:lnTo>
                <a:lnTo>
                  <a:pt x="84310" y="47100"/>
                </a:lnTo>
                <a:lnTo>
                  <a:pt x="84360" y="47330"/>
                </a:lnTo>
                <a:lnTo>
                  <a:pt x="84300" y="47580"/>
                </a:lnTo>
                <a:lnTo>
                  <a:pt x="84260" y="47670"/>
                </a:lnTo>
                <a:lnTo>
                  <a:pt x="84190" y="47930"/>
                </a:lnTo>
                <a:lnTo>
                  <a:pt x="84180" y="48010"/>
                </a:lnTo>
                <a:lnTo>
                  <a:pt x="84120" y="48160"/>
                </a:lnTo>
                <a:lnTo>
                  <a:pt x="83960" y="48290"/>
                </a:lnTo>
                <a:lnTo>
                  <a:pt x="83650" y="48480"/>
                </a:lnTo>
                <a:lnTo>
                  <a:pt x="82870" y="49310"/>
                </a:lnTo>
                <a:lnTo>
                  <a:pt x="82620" y="49420"/>
                </a:lnTo>
                <a:lnTo>
                  <a:pt x="82440" y="49580"/>
                </a:lnTo>
                <a:lnTo>
                  <a:pt x="82190" y="50630"/>
                </a:lnTo>
                <a:lnTo>
                  <a:pt x="82030" y="50900"/>
                </a:lnTo>
                <a:lnTo>
                  <a:pt x="81970" y="51060"/>
                </a:lnTo>
                <a:lnTo>
                  <a:pt x="82000" y="51180"/>
                </a:lnTo>
                <a:lnTo>
                  <a:pt x="82040" y="51270"/>
                </a:lnTo>
                <a:lnTo>
                  <a:pt x="82060" y="51410"/>
                </a:lnTo>
                <a:lnTo>
                  <a:pt x="82060" y="51550"/>
                </a:lnTo>
                <a:lnTo>
                  <a:pt x="82040" y="51660"/>
                </a:lnTo>
                <a:lnTo>
                  <a:pt x="81950" y="51790"/>
                </a:lnTo>
                <a:lnTo>
                  <a:pt x="81710" y="52010"/>
                </a:lnTo>
                <a:lnTo>
                  <a:pt x="81670" y="52110"/>
                </a:lnTo>
                <a:lnTo>
                  <a:pt x="81360" y="52220"/>
                </a:lnTo>
                <a:lnTo>
                  <a:pt x="81010" y="52430"/>
                </a:lnTo>
                <a:lnTo>
                  <a:pt x="80900" y="52710"/>
                </a:lnTo>
                <a:lnTo>
                  <a:pt x="80680" y="52960"/>
                </a:lnTo>
                <a:lnTo>
                  <a:pt x="80410" y="53140"/>
                </a:lnTo>
                <a:lnTo>
                  <a:pt x="80120" y="53220"/>
                </a:lnTo>
                <a:lnTo>
                  <a:pt x="80020" y="53200"/>
                </a:lnTo>
                <a:lnTo>
                  <a:pt x="79620" y="53050"/>
                </a:lnTo>
                <a:lnTo>
                  <a:pt x="79470" y="53070"/>
                </a:lnTo>
                <a:lnTo>
                  <a:pt x="79390" y="53190"/>
                </a:lnTo>
                <a:lnTo>
                  <a:pt x="79310" y="53340"/>
                </a:lnTo>
                <a:lnTo>
                  <a:pt x="79200" y="53430"/>
                </a:lnTo>
                <a:lnTo>
                  <a:pt x="78990" y="53390"/>
                </a:lnTo>
                <a:lnTo>
                  <a:pt x="78210" y="52910"/>
                </a:lnTo>
                <a:lnTo>
                  <a:pt x="77460" y="52570"/>
                </a:lnTo>
                <a:lnTo>
                  <a:pt x="77240" y="52430"/>
                </a:lnTo>
                <a:lnTo>
                  <a:pt x="77230" y="52430"/>
                </a:lnTo>
                <a:lnTo>
                  <a:pt x="77080" y="52250"/>
                </a:lnTo>
                <a:lnTo>
                  <a:pt x="76930" y="52120"/>
                </a:lnTo>
                <a:lnTo>
                  <a:pt x="76750" y="52020"/>
                </a:lnTo>
                <a:lnTo>
                  <a:pt x="76540" y="51970"/>
                </a:lnTo>
                <a:lnTo>
                  <a:pt x="76200" y="51830"/>
                </a:lnTo>
                <a:lnTo>
                  <a:pt x="75510" y="51460"/>
                </a:lnTo>
                <a:lnTo>
                  <a:pt x="75180" y="51340"/>
                </a:lnTo>
                <a:lnTo>
                  <a:pt x="75080" y="51340"/>
                </a:lnTo>
                <a:lnTo>
                  <a:pt x="74840" y="51370"/>
                </a:lnTo>
                <a:lnTo>
                  <a:pt x="74760" y="51360"/>
                </a:lnTo>
                <a:lnTo>
                  <a:pt x="74680" y="51270"/>
                </a:lnTo>
                <a:lnTo>
                  <a:pt x="74670" y="51090"/>
                </a:lnTo>
                <a:lnTo>
                  <a:pt x="74590" y="51010"/>
                </a:lnTo>
                <a:lnTo>
                  <a:pt x="74400" y="50970"/>
                </a:lnTo>
                <a:lnTo>
                  <a:pt x="74160" y="51000"/>
                </a:lnTo>
                <a:lnTo>
                  <a:pt x="73740" y="51150"/>
                </a:lnTo>
                <a:lnTo>
                  <a:pt x="73490" y="51310"/>
                </a:lnTo>
                <a:lnTo>
                  <a:pt x="73410" y="51330"/>
                </a:lnTo>
                <a:lnTo>
                  <a:pt x="73300" y="51310"/>
                </a:lnTo>
                <a:lnTo>
                  <a:pt x="73230" y="51260"/>
                </a:lnTo>
                <a:lnTo>
                  <a:pt x="73180" y="51200"/>
                </a:lnTo>
                <a:lnTo>
                  <a:pt x="73100" y="51160"/>
                </a:lnTo>
                <a:lnTo>
                  <a:pt x="72930" y="51110"/>
                </a:lnTo>
                <a:lnTo>
                  <a:pt x="72860" y="5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