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Rapti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Rap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2890" y="21000"/>
                </a:moveTo>
                <a:lnTo>
                  <a:pt x="33540" y="21200"/>
                </a:lnTo>
                <a:lnTo>
                  <a:pt x="33690" y="21280"/>
                </a:lnTo>
                <a:lnTo>
                  <a:pt x="33880" y="21450"/>
                </a:lnTo>
                <a:lnTo>
                  <a:pt x="34310" y="21900"/>
                </a:lnTo>
                <a:lnTo>
                  <a:pt x="34370" y="22000"/>
                </a:lnTo>
                <a:lnTo>
                  <a:pt x="34400" y="22170"/>
                </a:lnTo>
                <a:lnTo>
                  <a:pt x="34400" y="22360"/>
                </a:lnTo>
                <a:lnTo>
                  <a:pt x="34400" y="22530"/>
                </a:lnTo>
                <a:lnTo>
                  <a:pt x="34410" y="22660"/>
                </a:lnTo>
                <a:lnTo>
                  <a:pt x="34480" y="22770"/>
                </a:lnTo>
                <a:lnTo>
                  <a:pt x="35010" y="23130"/>
                </a:lnTo>
                <a:lnTo>
                  <a:pt x="35170" y="23190"/>
                </a:lnTo>
                <a:lnTo>
                  <a:pt x="35360" y="23160"/>
                </a:lnTo>
                <a:lnTo>
                  <a:pt x="35480" y="23110"/>
                </a:lnTo>
                <a:lnTo>
                  <a:pt x="35620" y="23100"/>
                </a:lnTo>
                <a:lnTo>
                  <a:pt x="36200" y="23150"/>
                </a:lnTo>
                <a:lnTo>
                  <a:pt x="36880" y="23100"/>
                </a:lnTo>
                <a:lnTo>
                  <a:pt x="37040" y="23130"/>
                </a:lnTo>
                <a:lnTo>
                  <a:pt x="37270" y="23220"/>
                </a:lnTo>
                <a:lnTo>
                  <a:pt x="38930" y="24060"/>
                </a:lnTo>
                <a:lnTo>
                  <a:pt x="39370" y="24160"/>
                </a:lnTo>
                <a:lnTo>
                  <a:pt x="39320" y="24520"/>
                </a:lnTo>
                <a:lnTo>
                  <a:pt x="39190" y="24780"/>
                </a:lnTo>
                <a:lnTo>
                  <a:pt x="38830" y="25300"/>
                </a:lnTo>
                <a:lnTo>
                  <a:pt x="38230" y="25560"/>
                </a:lnTo>
                <a:lnTo>
                  <a:pt x="37640" y="25730"/>
                </a:lnTo>
                <a:lnTo>
                  <a:pt x="37370" y="25850"/>
                </a:lnTo>
                <a:lnTo>
                  <a:pt x="37250" y="25950"/>
                </a:lnTo>
                <a:lnTo>
                  <a:pt x="37280" y="26040"/>
                </a:lnTo>
                <a:lnTo>
                  <a:pt x="37400" y="26200"/>
                </a:lnTo>
                <a:lnTo>
                  <a:pt x="37440" y="26290"/>
                </a:lnTo>
                <a:lnTo>
                  <a:pt x="37440" y="26390"/>
                </a:lnTo>
                <a:lnTo>
                  <a:pt x="37390" y="26520"/>
                </a:lnTo>
                <a:lnTo>
                  <a:pt x="37300" y="26560"/>
                </a:lnTo>
                <a:lnTo>
                  <a:pt x="37180" y="26560"/>
                </a:lnTo>
                <a:lnTo>
                  <a:pt x="37040" y="26570"/>
                </a:lnTo>
                <a:lnTo>
                  <a:pt x="36870" y="26640"/>
                </a:lnTo>
                <a:lnTo>
                  <a:pt x="36670" y="26830"/>
                </a:lnTo>
                <a:lnTo>
                  <a:pt x="36610" y="26960"/>
                </a:lnTo>
                <a:lnTo>
                  <a:pt x="36610" y="27060"/>
                </a:lnTo>
                <a:lnTo>
                  <a:pt x="36750" y="27180"/>
                </a:lnTo>
                <a:lnTo>
                  <a:pt x="36480" y="27590"/>
                </a:lnTo>
                <a:lnTo>
                  <a:pt x="36550" y="27720"/>
                </a:lnTo>
                <a:lnTo>
                  <a:pt x="36660" y="27810"/>
                </a:lnTo>
                <a:lnTo>
                  <a:pt x="36790" y="28120"/>
                </a:lnTo>
                <a:lnTo>
                  <a:pt x="36880" y="28240"/>
                </a:lnTo>
                <a:lnTo>
                  <a:pt x="37030" y="28370"/>
                </a:lnTo>
                <a:lnTo>
                  <a:pt x="37110" y="28470"/>
                </a:lnTo>
                <a:lnTo>
                  <a:pt x="37230" y="28820"/>
                </a:lnTo>
                <a:lnTo>
                  <a:pt x="38260" y="29620"/>
                </a:lnTo>
                <a:lnTo>
                  <a:pt x="38510" y="29860"/>
                </a:lnTo>
                <a:lnTo>
                  <a:pt x="38660" y="30070"/>
                </a:lnTo>
                <a:lnTo>
                  <a:pt x="38710" y="30410"/>
                </a:lnTo>
                <a:lnTo>
                  <a:pt x="38570" y="30580"/>
                </a:lnTo>
                <a:lnTo>
                  <a:pt x="38070" y="30820"/>
                </a:lnTo>
                <a:lnTo>
                  <a:pt x="37920" y="30950"/>
                </a:lnTo>
                <a:lnTo>
                  <a:pt x="37840" y="31080"/>
                </a:lnTo>
                <a:lnTo>
                  <a:pt x="37830" y="31200"/>
                </a:lnTo>
                <a:lnTo>
                  <a:pt x="37870" y="31330"/>
                </a:lnTo>
                <a:lnTo>
                  <a:pt x="38080" y="31610"/>
                </a:lnTo>
                <a:lnTo>
                  <a:pt x="38130" y="31730"/>
                </a:lnTo>
                <a:lnTo>
                  <a:pt x="38150" y="31880"/>
                </a:lnTo>
                <a:lnTo>
                  <a:pt x="38090" y="31990"/>
                </a:lnTo>
                <a:lnTo>
                  <a:pt x="38010" y="32080"/>
                </a:lnTo>
                <a:lnTo>
                  <a:pt x="37710" y="32340"/>
                </a:lnTo>
                <a:lnTo>
                  <a:pt x="37570" y="32780"/>
                </a:lnTo>
                <a:lnTo>
                  <a:pt x="37510" y="33120"/>
                </a:lnTo>
                <a:lnTo>
                  <a:pt x="37410" y="33520"/>
                </a:lnTo>
                <a:lnTo>
                  <a:pt x="37440" y="33720"/>
                </a:lnTo>
                <a:lnTo>
                  <a:pt x="37520" y="33840"/>
                </a:lnTo>
                <a:lnTo>
                  <a:pt x="37610" y="33910"/>
                </a:lnTo>
                <a:lnTo>
                  <a:pt x="37690" y="33990"/>
                </a:lnTo>
                <a:lnTo>
                  <a:pt x="37720" y="34060"/>
                </a:lnTo>
                <a:lnTo>
                  <a:pt x="37750" y="34200"/>
                </a:lnTo>
                <a:lnTo>
                  <a:pt x="37710" y="34280"/>
                </a:lnTo>
                <a:lnTo>
                  <a:pt x="37640" y="34330"/>
                </a:lnTo>
                <a:lnTo>
                  <a:pt x="37280" y="34460"/>
                </a:lnTo>
                <a:lnTo>
                  <a:pt x="36950" y="34660"/>
                </a:lnTo>
                <a:lnTo>
                  <a:pt x="36810" y="34710"/>
                </a:lnTo>
                <a:lnTo>
                  <a:pt x="36670" y="34730"/>
                </a:lnTo>
                <a:lnTo>
                  <a:pt x="36530" y="34720"/>
                </a:lnTo>
                <a:lnTo>
                  <a:pt x="36270" y="34670"/>
                </a:lnTo>
                <a:lnTo>
                  <a:pt x="36000" y="34750"/>
                </a:lnTo>
                <a:lnTo>
                  <a:pt x="35500" y="35190"/>
                </a:lnTo>
                <a:lnTo>
                  <a:pt x="35110" y="35610"/>
                </a:lnTo>
                <a:lnTo>
                  <a:pt x="35090" y="35660"/>
                </a:lnTo>
                <a:lnTo>
                  <a:pt x="35060" y="35740"/>
                </a:lnTo>
                <a:lnTo>
                  <a:pt x="35200" y="35840"/>
                </a:lnTo>
                <a:lnTo>
                  <a:pt x="35720" y="36080"/>
                </a:lnTo>
                <a:lnTo>
                  <a:pt x="35970" y="36350"/>
                </a:lnTo>
                <a:lnTo>
                  <a:pt x="35490" y="36510"/>
                </a:lnTo>
                <a:lnTo>
                  <a:pt x="34930" y="36460"/>
                </a:lnTo>
                <a:lnTo>
                  <a:pt x="34760" y="36480"/>
                </a:lnTo>
                <a:lnTo>
                  <a:pt x="34550" y="36550"/>
                </a:lnTo>
                <a:lnTo>
                  <a:pt x="34430" y="36610"/>
                </a:lnTo>
                <a:lnTo>
                  <a:pt x="34350" y="36670"/>
                </a:lnTo>
                <a:lnTo>
                  <a:pt x="34290" y="36740"/>
                </a:lnTo>
                <a:lnTo>
                  <a:pt x="34250" y="36810"/>
                </a:lnTo>
                <a:lnTo>
                  <a:pt x="34180" y="36960"/>
                </a:lnTo>
                <a:lnTo>
                  <a:pt x="34100" y="37240"/>
                </a:lnTo>
                <a:lnTo>
                  <a:pt x="34070" y="37350"/>
                </a:lnTo>
                <a:lnTo>
                  <a:pt x="33830" y="37260"/>
                </a:lnTo>
                <a:lnTo>
                  <a:pt x="32420" y="37620"/>
                </a:lnTo>
                <a:lnTo>
                  <a:pt x="31470" y="37730"/>
                </a:lnTo>
                <a:lnTo>
                  <a:pt x="31040" y="37600"/>
                </a:lnTo>
                <a:lnTo>
                  <a:pt x="30430" y="36980"/>
                </a:lnTo>
                <a:lnTo>
                  <a:pt x="29570" y="36550"/>
                </a:lnTo>
                <a:lnTo>
                  <a:pt x="28230" y="35440"/>
                </a:lnTo>
                <a:lnTo>
                  <a:pt x="27750" y="35240"/>
                </a:lnTo>
                <a:lnTo>
                  <a:pt x="27560" y="35130"/>
                </a:lnTo>
                <a:lnTo>
                  <a:pt x="27350" y="34910"/>
                </a:lnTo>
                <a:lnTo>
                  <a:pt x="27120" y="34720"/>
                </a:lnTo>
                <a:lnTo>
                  <a:pt x="27110" y="34710"/>
                </a:lnTo>
                <a:lnTo>
                  <a:pt x="27170" y="34570"/>
                </a:lnTo>
                <a:lnTo>
                  <a:pt x="27510" y="34230"/>
                </a:lnTo>
                <a:lnTo>
                  <a:pt x="27560" y="34200"/>
                </a:lnTo>
                <a:lnTo>
                  <a:pt x="27630" y="34170"/>
                </a:lnTo>
                <a:lnTo>
                  <a:pt x="27680" y="34170"/>
                </a:lnTo>
                <a:lnTo>
                  <a:pt x="27890" y="34200"/>
                </a:lnTo>
                <a:lnTo>
                  <a:pt x="27990" y="34190"/>
                </a:lnTo>
                <a:lnTo>
                  <a:pt x="28220" y="34150"/>
                </a:lnTo>
                <a:lnTo>
                  <a:pt x="28340" y="34100"/>
                </a:lnTo>
                <a:lnTo>
                  <a:pt x="28400" y="34050"/>
                </a:lnTo>
                <a:lnTo>
                  <a:pt x="28470" y="33990"/>
                </a:lnTo>
                <a:lnTo>
                  <a:pt x="28510" y="33930"/>
                </a:lnTo>
                <a:lnTo>
                  <a:pt x="28540" y="33870"/>
                </a:lnTo>
                <a:lnTo>
                  <a:pt x="28550" y="33800"/>
                </a:lnTo>
                <a:lnTo>
                  <a:pt x="28570" y="33530"/>
                </a:lnTo>
                <a:lnTo>
                  <a:pt x="28560" y="33320"/>
                </a:lnTo>
                <a:lnTo>
                  <a:pt x="28510" y="33160"/>
                </a:lnTo>
                <a:lnTo>
                  <a:pt x="28420" y="33000"/>
                </a:lnTo>
                <a:lnTo>
                  <a:pt x="27910" y="32540"/>
                </a:lnTo>
                <a:lnTo>
                  <a:pt x="27820" y="32480"/>
                </a:lnTo>
                <a:lnTo>
                  <a:pt x="27720" y="32460"/>
                </a:lnTo>
                <a:lnTo>
                  <a:pt x="27630" y="32450"/>
                </a:lnTo>
                <a:lnTo>
                  <a:pt x="27530" y="32430"/>
                </a:lnTo>
                <a:lnTo>
                  <a:pt x="27460" y="32360"/>
                </a:lnTo>
                <a:lnTo>
                  <a:pt x="27270" y="32110"/>
                </a:lnTo>
                <a:lnTo>
                  <a:pt x="27170" y="32020"/>
                </a:lnTo>
                <a:lnTo>
                  <a:pt x="26830" y="31740"/>
                </a:lnTo>
                <a:lnTo>
                  <a:pt x="26740" y="31630"/>
                </a:lnTo>
                <a:lnTo>
                  <a:pt x="26690" y="31500"/>
                </a:lnTo>
                <a:lnTo>
                  <a:pt x="26710" y="31380"/>
                </a:lnTo>
                <a:lnTo>
                  <a:pt x="26860" y="31140"/>
                </a:lnTo>
                <a:lnTo>
                  <a:pt x="27020" y="30690"/>
                </a:lnTo>
                <a:lnTo>
                  <a:pt x="27610" y="30370"/>
                </a:lnTo>
                <a:lnTo>
                  <a:pt x="27360" y="29970"/>
                </a:lnTo>
                <a:lnTo>
                  <a:pt x="27240" y="29690"/>
                </a:lnTo>
                <a:lnTo>
                  <a:pt x="27010" y="29430"/>
                </a:lnTo>
                <a:lnTo>
                  <a:pt x="26330" y="29140"/>
                </a:lnTo>
                <a:lnTo>
                  <a:pt x="26260" y="29030"/>
                </a:lnTo>
                <a:lnTo>
                  <a:pt x="26260" y="28560"/>
                </a:lnTo>
                <a:lnTo>
                  <a:pt x="26220" y="28410"/>
                </a:lnTo>
                <a:lnTo>
                  <a:pt x="26160" y="28300"/>
                </a:lnTo>
                <a:lnTo>
                  <a:pt x="26090" y="28220"/>
                </a:lnTo>
                <a:lnTo>
                  <a:pt x="26050" y="28110"/>
                </a:lnTo>
                <a:lnTo>
                  <a:pt x="26070" y="28020"/>
                </a:lnTo>
                <a:lnTo>
                  <a:pt x="26140" y="27920"/>
                </a:lnTo>
                <a:lnTo>
                  <a:pt x="26250" y="27860"/>
                </a:lnTo>
                <a:lnTo>
                  <a:pt x="26520" y="27750"/>
                </a:lnTo>
                <a:lnTo>
                  <a:pt x="26580" y="27710"/>
                </a:lnTo>
                <a:lnTo>
                  <a:pt x="26650" y="27640"/>
                </a:lnTo>
                <a:lnTo>
                  <a:pt x="26720" y="27500"/>
                </a:lnTo>
                <a:lnTo>
                  <a:pt x="26760" y="27330"/>
                </a:lnTo>
                <a:lnTo>
                  <a:pt x="26750" y="27060"/>
                </a:lnTo>
                <a:lnTo>
                  <a:pt x="26700" y="26870"/>
                </a:lnTo>
                <a:lnTo>
                  <a:pt x="26530" y="26480"/>
                </a:lnTo>
                <a:lnTo>
                  <a:pt x="26510" y="26370"/>
                </a:lnTo>
                <a:lnTo>
                  <a:pt x="26560" y="26180"/>
                </a:lnTo>
                <a:lnTo>
                  <a:pt x="26640" y="25990"/>
                </a:lnTo>
                <a:lnTo>
                  <a:pt x="27040" y="25500"/>
                </a:lnTo>
                <a:lnTo>
                  <a:pt x="27540" y="25710"/>
                </a:lnTo>
                <a:lnTo>
                  <a:pt x="27690" y="25740"/>
                </a:lnTo>
                <a:lnTo>
                  <a:pt x="27850" y="25760"/>
                </a:lnTo>
                <a:lnTo>
                  <a:pt x="28340" y="25750"/>
                </a:lnTo>
                <a:lnTo>
                  <a:pt x="28620" y="25590"/>
                </a:lnTo>
                <a:lnTo>
                  <a:pt x="28850" y="25130"/>
                </a:lnTo>
                <a:lnTo>
                  <a:pt x="28920" y="25030"/>
                </a:lnTo>
                <a:lnTo>
                  <a:pt x="28990" y="24950"/>
                </a:lnTo>
                <a:lnTo>
                  <a:pt x="29190" y="24830"/>
                </a:lnTo>
                <a:lnTo>
                  <a:pt x="29330" y="24710"/>
                </a:lnTo>
                <a:lnTo>
                  <a:pt x="29560" y="24480"/>
                </a:lnTo>
                <a:lnTo>
                  <a:pt x="29970" y="23870"/>
                </a:lnTo>
                <a:lnTo>
                  <a:pt x="30090" y="23750"/>
                </a:lnTo>
                <a:lnTo>
                  <a:pt x="30740" y="23350"/>
                </a:lnTo>
                <a:lnTo>
                  <a:pt x="31960" y="22380"/>
                </a:lnTo>
                <a:lnTo>
                  <a:pt x="32090" y="22210"/>
                </a:lnTo>
                <a:lnTo>
                  <a:pt x="32190" y="21980"/>
                </a:lnTo>
                <a:lnTo>
                  <a:pt x="32240" y="21800"/>
                </a:lnTo>
                <a:lnTo>
                  <a:pt x="32380" y="21470"/>
                </a:lnTo>
                <a:lnTo>
                  <a:pt x="32890" y="2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