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Narayani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Nepal • State Map | Fully Editable Vector Shape</a:t>
            </a:r>
          </a:p>
        </p:txBody>
      </p:sp>
      <p:sp>
        <p:nvSpPr>
          <p:cNvPr id="101" name="Narayani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53500" y="36570"/>
                </a:moveTo>
                <a:lnTo>
                  <a:pt x="53660" y="36520"/>
                </a:lnTo>
                <a:lnTo>
                  <a:pt x="54040" y="36560"/>
                </a:lnTo>
                <a:lnTo>
                  <a:pt x="54090" y="36530"/>
                </a:lnTo>
                <a:lnTo>
                  <a:pt x="54070" y="36450"/>
                </a:lnTo>
                <a:lnTo>
                  <a:pt x="54020" y="36400"/>
                </a:lnTo>
                <a:lnTo>
                  <a:pt x="53980" y="36360"/>
                </a:lnTo>
                <a:lnTo>
                  <a:pt x="53920" y="36270"/>
                </a:lnTo>
                <a:lnTo>
                  <a:pt x="53880" y="36150"/>
                </a:lnTo>
                <a:lnTo>
                  <a:pt x="53910" y="35950"/>
                </a:lnTo>
                <a:lnTo>
                  <a:pt x="53990" y="35850"/>
                </a:lnTo>
                <a:lnTo>
                  <a:pt x="54500" y="35640"/>
                </a:lnTo>
                <a:lnTo>
                  <a:pt x="55100" y="35220"/>
                </a:lnTo>
                <a:lnTo>
                  <a:pt x="55330" y="35030"/>
                </a:lnTo>
                <a:lnTo>
                  <a:pt x="55400" y="35000"/>
                </a:lnTo>
                <a:lnTo>
                  <a:pt x="55500" y="34980"/>
                </a:lnTo>
                <a:lnTo>
                  <a:pt x="55620" y="35000"/>
                </a:lnTo>
                <a:lnTo>
                  <a:pt x="55730" y="35030"/>
                </a:lnTo>
                <a:lnTo>
                  <a:pt x="55830" y="35080"/>
                </a:lnTo>
                <a:lnTo>
                  <a:pt x="55940" y="35160"/>
                </a:lnTo>
                <a:lnTo>
                  <a:pt x="56070" y="35310"/>
                </a:lnTo>
                <a:lnTo>
                  <a:pt x="56200" y="35520"/>
                </a:lnTo>
                <a:lnTo>
                  <a:pt x="56170" y="35600"/>
                </a:lnTo>
                <a:lnTo>
                  <a:pt x="56110" y="35760"/>
                </a:lnTo>
                <a:lnTo>
                  <a:pt x="56090" y="35830"/>
                </a:lnTo>
                <a:lnTo>
                  <a:pt x="56080" y="35900"/>
                </a:lnTo>
                <a:lnTo>
                  <a:pt x="56090" y="35980"/>
                </a:lnTo>
                <a:lnTo>
                  <a:pt x="56140" y="36080"/>
                </a:lnTo>
                <a:lnTo>
                  <a:pt x="56220" y="36210"/>
                </a:lnTo>
                <a:lnTo>
                  <a:pt x="56360" y="36410"/>
                </a:lnTo>
                <a:lnTo>
                  <a:pt x="56400" y="36510"/>
                </a:lnTo>
                <a:lnTo>
                  <a:pt x="56400" y="36580"/>
                </a:lnTo>
                <a:lnTo>
                  <a:pt x="56350" y="36680"/>
                </a:lnTo>
                <a:lnTo>
                  <a:pt x="56360" y="36740"/>
                </a:lnTo>
                <a:lnTo>
                  <a:pt x="56410" y="36790"/>
                </a:lnTo>
                <a:lnTo>
                  <a:pt x="56590" y="36830"/>
                </a:lnTo>
                <a:lnTo>
                  <a:pt x="57410" y="36860"/>
                </a:lnTo>
                <a:lnTo>
                  <a:pt x="57530" y="36920"/>
                </a:lnTo>
                <a:lnTo>
                  <a:pt x="57610" y="37000"/>
                </a:lnTo>
                <a:lnTo>
                  <a:pt x="57660" y="37080"/>
                </a:lnTo>
                <a:lnTo>
                  <a:pt x="57800" y="37480"/>
                </a:lnTo>
                <a:lnTo>
                  <a:pt x="58500" y="37550"/>
                </a:lnTo>
                <a:lnTo>
                  <a:pt x="58640" y="37540"/>
                </a:lnTo>
                <a:lnTo>
                  <a:pt x="58820" y="37480"/>
                </a:lnTo>
                <a:lnTo>
                  <a:pt x="59060" y="37330"/>
                </a:lnTo>
                <a:lnTo>
                  <a:pt x="59310" y="37260"/>
                </a:lnTo>
                <a:lnTo>
                  <a:pt x="59540" y="37240"/>
                </a:lnTo>
                <a:lnTo>
                  <a:pt x="59850" y="37140"/>
                </a:lnTo>
                <a:lnTo>
                  <a:pt x="59970" y="37120"/>
                </a:lnTo>
                <a:lnTo>
                  <a:pt x="60740" y="37080"/>
                </a:lnTo>
                <a:lnTo>
                  <a:pt x="60890" y="37100"/>
                </a:lnTo>
                <a:lnTo>
                  <a:pt x="61080" y="37160"/>
                </a:lnTo>
                <a:lnTo>
                  <a:pt x="61650" y="37420"/>
                </a:lnTo>
                <a:lnTo>
                  <a:pt x="62190" y="37540"/>
                </a:lnTo>
                <a:lnTo>
                  <a:pt x="62310" y="37580"/>
                </a:lnTo>
                <a:lnTo>
                  <a:pt x="62380" y="37650"/>
                </a:lnTo>
                <a:lnTo>
                  <a:pt x="62430" y="37750"/>
                </a:lnTo>
                <a:lnTo>
                  <a:pt x="62580" y="38220"/>
                </a:lnTo>
                <a:lnTo>
                  <a:pt x="62670" y="39010"/>
                </a:lnTo>
                <a:lnTo>
                  <a:pt x="62690" y="39150"/>
                </a:lnTo>
                <a:lnTo>
                  <a:pt x="62730" y="39230"/>
                </a:lnTo>
                <a:lnTo>
                  <a:pt x="62780" y="39310"/>
                </a:lnTo>
                <a:lnTo>
                  <a:pt x="62830" y="39380"/>
                </a:lnTo>
                <a:lnTo>
                  <a:pt x="62880" y="39450"/>
                </a:lnTo>
                <a:lnTo>
                  <a:pt x="62900" y="39530"/>
                </a:lnTo>
                <a:lnTo>
                  <a:pt x="62940" y="39820"/>
                </a:lnTo>
                <a:lnTo>
                  <a:pt x="62940" y="39840"/>
                </a:lnTo>
                <a:lnTo>
                  <a:pt x="62990" y="39960"/>
                </a:lnTo>
                <a:lnTo>
                  <a:pt x="63100" y="40090"/>
                </a:lnTo>
                <a:lnTo>
                  <a:pt x="63250" y="40220"/>
                </a:lnTo>
                <a:lnTo>
                  <a:pt x="63950" y="40620"/>
                </a:lnTo>
                <a:lnTo>
                  <a:pt x="64440" y="40710"/>
                </a:lnTo>
                <a:lnTo>
                  <a:pt x="64800" y="40770"/>
                </a:lnTo>
                <a:lnTo>
                  <a:pt x="65130" y="40870"/>
                </a:lnTo>
                <a:lnTo>
                  <a:pt x="65410" y="41020"/>
                </a:lnTo>
                <a:lnTo>
                  <a:pt x="65690" y="41280"/>
                </a:lnTo>
                <a:lnTo>
                  <a:pt x="65170" y="41660"/>
                </a:lnTo>
                <a:lnTo>
                  <a:pt x="64990" y="41870"/>
                </a:lnTo>
                <a:lnTo>
                  <a:pt x="64970" y="41960"/>
                </a:lnTo>
                <a:lnTo>
                  <a:pt x="64970" y="42070"/>
                </a:lnTo>
                <a:lnTo>
                  <a:pt x="65010" y="42180"/>
                </a:lnTo>
                <a:lnTo>
                  <a:pt x="65060" y="42260"/>
                </a:lnTo>
                <a:lnTo>
                  <a:pt x="65160" y="42340"/>
                </a:lnTo>
                <a:lnTo>
                  <a:pt x="65430" y="42480"/>
                </a:lnTo>
                <a:lnTo>
                  <a:pt x="65520" y="42550"/>
                </a:lnTo>
                <a:lnTo>
                  <a:pt x="65590" y="42610"/>
                </a:lnTo>
                <a:lnTo>
                  <a:pt x="65640" y="42670"/>
                </a:lnTo>
                <a:lnTo>
                  <a:pt x="65710" y="42790"/>
                </a:lnTo>
                <a:lnTo>
                  <a:pt x="65770" y="42960"/>
                </a:lnTo>
                <a:lnTo>
                  <a:pt x="65830" y="43250"/>
                </a:lnTo>
                <a:lnTo>
                  <a:pt x="65840" y="43390"/>
                </a:lnTo>
                <a:lnTo>
                  <a:pt x="65820" y="43500"/>
                </a:lnTo>
                <a:lnTo>
                  <a:pt x="65790" y="43550"/>
                </a:lnTo>
                <a:lnTo>
                  <a:pt x="65770" y="43620"/>
                </a:lnTo>
                <a:lnTo>
                  <a:pt x="65750" y="43710"/>
                </a:lnTo>
                <a:lnTo>
                  <a:pt x="65720" y="44030"/>
                </a:lnTo>
                <a:lnTo>
                  <a:pt x="65640" y="44320"/>
                </a:lnTo>
                <a:lnTo>
                  <a:pt x="64930" y="45310"/>
                </a:lnTo>
                <a:lnTo>
                  <a:pt x="64770" y="45600"/>
                </a:lnTo>
                <a:lnTo>
                  <a:pt x="64720" y="45750"/>
                </a:lnTo>
                <a:lnTo>
                  <a:pt x="64700" y="45890"/>
                </a:lnTo>
                <a:lnTo>
                  <a:pt x="64710" y="45990"/>
                </a:lnTo>
                <a:lnTo>
                  <a:pt x="64730" y="46100"/>
                </a:lnTo>
                <a:lnTo>
                  <a:pt x="64750" y="46170"/>
                </a:lnTo>
                <a:lnTo>
                  <a:pt x="64770" y="46290"/>
                </a:lnTo>
                <a:lnTo>
                  <a:pt x="64790" y="46450"/>
                </a:lnTo>
                <a:lnTo>
                  <a:pt x="64770" y="46670"/>
                </a:lnTo>
                <a:lnTo>
                  <a:pt x="64730" y="46810"/>
                </a:lnTo>
                <a:lnTo>
                  <a:pt x="64670" y="46950"/>
                </a:lnTo>
                <a:lnTo>
                  <a:pt x="64300" y="47490"/>
                </a:lnTo>
                <a:lnTo>
                  <a:pt x="64130" y="47950"/>
                </a:lnTo>
                <a:lnTo>
                  <a:pt x="64030" y="48350"/>
                </a:lnTo>
                <a:lnTo>
                  <a:pt x="64010" y="48600"/>
                </a:lnTo>
                <a:lnTo>
                  <a:pt x="64030" y="49110"/>
                </a:lnTo>
                <a:lnTo>
                  <a:pt x="64030" y="49120"/>
                </a:lnTo>
                <a:lnTo>
                  <a:pt x="64000" y="49150"/>
                </a:lnTo>
                <a:lnTo>
                  <a:pt x="63820" y="49280"/>
                </a:lnTo>
                <a:lnTo>
                  <a:pt x="63430" y="49400"/>
                </a:lnTo>
                <a:lnTo>
                  <a:pt x="63270" y="49410"/>
                </a:lnTo>
                <a:lnTo>
                  <a:pt x="62230" y="49130"/>
                </a:lnTo>
                <a:lnTo>
                  <a:pt x="61910" y="48790"/>
                </a:lnTo>
                <a:lnTo>
                  <a:pt x="61910" y="48360"/>
                </a:lnTo>
                <a:lnTo>
                  <a:pt x="61870" y="47980"/>
                </a:lnTo>
                <a:lnTo>
                  <a:pt x="61430" y="47790"/>
                </a:lnTo>
                <a:lnTo>
                  <a:pt x="61180" y="47820"/>
                </a:lnTo>
                <a:lnTo>
                  <a:pt x="60550" y="48070"/>
                </a:lnTo>
                <a:lnTo>
                  <a:pt x="60260" y="48040"/>
                </a:lnTo>
                <a:lnTo>
                  <a:pt x="60240" y="47880"/>
                </a:lnTo>
                <a:lnTo>
                  <a:pt x="60260" y="47690"/>
                </a:lnTo>
                <a:lnTo>
                  <a:pt x="60070" y="47590"/>
                </a:lnTo>
                <a:lnTo>
                  <a:pt x="59920" y="47570"/>
                </a:lnTo>
                <a:lnTo>
                  <a:pt x="59790" y="47530"/>
                </a:lnTo>
                <a:lnTo>
                  <a:pt x="59530" y="47390"/>
                </a:lnTo>
                <a:lnTo>
                  <a:pt x="59430" y="47170"/>
                </a:lnTo>
                <a:lnTo>
                  <a:pt x="59370" y="46910"/>
                </a:lnTo>
                <a:lnTo>
                  <a:pt x="59210" y="46670"/>
                </a:lnTo>
                <a:lnTo>
                  <a:pt x="58960" y="46520"/>
                </a:lnTo>
                <a:lnTo>
                  <a:pt x="58400" y="46340"/>
                </a:lnTo>
                <a:lnTo>
                  <a:pt x="58140" y="46180"/>
                </a:lnTo>
                <a:lnTo>
                  <a:pt x="58020" y="45980"/>
                </a:lnTo>
                <a:lnTo>
                  <a:pt x="57840" y="45940"/>
                </a:lnTo>
                <a:lnTo>
                  <a:pt x="57660" y="46010"/>
                </a:lnTo>
                <a:lnTo>
                  <a:pt x="57510" y="46120"/>
                </a:lnTo>
                <a:lnTo>
                  <a:pt x="57380" y="46120"/>
                </a:lnTo>
                <a:lnTo>
                  <a:pt x="56040" y="45760"/>
                </a:lnTo>
                <a:lnTo>
                  <a:pt x="55890" y="45650"/>
                </a:lnTo>
                <a:lnTo>
                  <a:pt x="55830" y="45390"/>
                </a:lnTo>
                <a:lnTo>
                  <a:pt x="55930" y="45100"/>
                </a:lnTo>
                <a:lnTo>
                  <a:pt x="56090" y="44810"/>
                </a:lnTo>
                <a:lnTo>
                  <a:pt x="56200" y="44540"/>
                </a:lnTo>
                <a:lnTo>
                  <a:pt x="56260" y="44040"/>
                </a:lnTo>
                <a:lnTo>
                  <a:pt x="56230" y="43560"/>
                </a:lnTo>
                <a:lnTo>
                  <a:pt x="56130" y="43090"/>
                </a:lnTo>
                <a:lnTo>
                  <a:pt x="55950" y="42630"/>
                </a:lnTo>
                <a:lnTo>
                  <a:pt x="55660" y="42210"/>
                </a:lnTo>
                <a:lnTo>
                  <a:pt x="55330" y="41980"/>
                </a:lnTo>
                <a:lnTo>
                  <a:pt x="52120" y="41390"/>
                </a:lnTo>
                <a:lnTo>
                  <a:pt x="51880" y="41230"/>
                </a:lnTo>
                <a:lnTo>
                  <a:pt x="51670" y="40930"/>
                </a:lnTo>
                <a:lnTo>
                  <a:pt x="51560" y="40700"/>
                </a:lnTo>
                <a:lnTo>
                  <a:pt x="51410" y="40580"/>
                </a:lnTo>
                <a:lnTo>
                  <a:pt x="51070" y="40640"/>
                </a:lnTo>
                <a:lnTo>
                  <a:pt x="50960" y="40600"/>
                </a:lnTo>
                <a:lnTo>
                  <a:pt x="50840" y="40300"/>
                </a:lnTo>
                <a:lnTo>
                  <a:pt x="50740" y="40180"/>
                </a:lnTo>
                <a:lnTo>
                  <a:pt x="50470" y="40070"/>
                </a:lnTo>
                <a:lnTo>
                  <a:pt x="50350" y="40000"/>
                </a:lnTo>
                <a:lnTo>
                  <a:pt x="50240" y="39890"/>
                </a:lnTo>
                <a:lnTo>
                  <a:pt x="50200" y="39660"/>
                </a:lnTo>
                <a:lnTo>
                  <a:pt x="50000" y="39620"/>
                </a:lnTo>
                <a:lnTo>
                  <a:pt x="49780" y="39710"/>
                </a:lnTo>
                <a:lnTo>
                  <a:pt x="49210" y="40410"/>
                </a:lnTo>
                <a:lnTo>
                  <a:pt x="48970" y="40580"/>
                </a:lnTo>
                <a:lnTo>
                  <a:pt x="48620" y="40590"/>
                </a:lnTo>
                <a:lnTo>
                  <a:pt x="48170" y="40510"/>
                </a:lnTo>
                <a:lnTo>
                  <a:pt x="48030" y="40460"/>
                </a:lnTo>
                <a:lnTo>
                  <a:pt x="48020" y="40460"/>
                </a:lnTo>
                <a:lnTo>
                  <a:pt x="48030" y="40460"/>
                </a:lnTo>
                <a:lnTo>
                  <a:pt x="48200" y="40310"/>
                </a:lnTo>
                <a:lnTo>
                  <a:pt x="48240" y="40180"/>
                </a:lnTo>
                <a:lnTo>
                  <a:pt x="48230" y="40030"/>
                </a:lnTo>
                <a:lnTo>
                  <a:pt x="48230" y="39890"/>
                </a:lnTo>
                <a:lnTo>
                  <a:pt x="48310" y="39750"/>
                </a:lnTo>
                <a:lnTo>
                  <a:pt x="48440" y="39590"/>
                </a:lnTo>
                <a:lnTo>
                  <a:pt x="48400" y="39530"/>
                </a:lnTo>
                <a:lnTo>
                  <a:pt x="48160" y="39530"/>
                </a:lnTo>
                <a:lnTo>
                  <a:pt x="48060" y="39490"/>
                </a:lnTo>
                <a:lnTo>
                  <a:pt x="48050" y="39390"/>
                </a:lnTo>
                <a:lnTo>
                  <a:pt x="48120" y="39280"/>
                </a:lnTo>
                <a:lnTo>
                  <a:pt x="48200" y="39190"/>
                </a:lnTo>
                <a:lnTo>
                  <a:pt x="48300" y="39170"/>
                </a:lnTo>
                <a:lnTo>
                  <a:pt x="48430" y="39170"/>
                </a:lnTo>
                <a:lnTo>
                  <a:pt x="49180" y="39270"/>
                </a:lnTo>
                <a:lnTo>
                  <a:pt x="49430" y="39250"/>
                </a:lnTo>
                <a:lnTo>
                  <a:pt x="49660" y="39100"/>
                </a:lnTo>
                <a:lnTo>
                  <a:pt x="50040" y="39370"/>
                </a:lnTo>
                <a:lnTo>
                  <a:pt x="50180" y="39210"/>
                </a:lnTo>
                <a:lnTo>
                  <a:pt x="50630" y="38450"/>
                </a:lnTo>
                <a:lnTo>
                  <a:pt x="50890" y="38150"/>
                </a:lnTo>
                <a:lnTo>
                  <a:pt x="51070" y="38230"/>
                </a:lnTo>
                <a:lnTo>
                  <a:pt x="51210" y="38120"/>
                </a:lnTo>
                <a:lnTo>
                  <a:pt x="51420" y="37820"/>
                </a:lnTo>
                <a:lnTo>
                  <a:pt x="51560" y="37760"/>
                </a:lnTo>
                <a:lnTo>
                  <a:pt x="51680" y="37770"/>
                </a:lnTo>
                <a:lnTo>
                  <a:pt x="51820" y="37800"/>
                </a:lnTo>
                <a:lnTo>
                  <a:pt x="52000" y="37820"/>
                </a:lnTo>
                <a:lnTo>
                  <a:pt x="52300" y="37710"/>
                </a:lnTo>
                <a:lnTo>
                  <a:pt x="52590" y="37490"/>
                </a:lnTo>
                <a:lnTo>
                  <a:pt x="52870" y="37350"/>
                </a:lnTo>
                <a:lnTo>
                  <a:pt x="53180" y="37460"/>
                </a:lnTo>
                <a:lnTo>
                  <a:pt x="53490" y="37270"/>
                </a:lnTo>
                <a:lnTo>
                  <a:pt x="53600" y="37130"/>
                </a:lnTo>
                <a:lnTo>
                  <a:pt x="53640" y="36950"/>
                </a:lnTo>
                <a:lnTo>
                  <a:pt x="53600" y="36800"/>
                </a:lnTo>
                <a:lnTo>
                  <a:pt x="53500" y="36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