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Mech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89640" y="53490"/>
                </a:moveTo>
                <a:lnTo>
                  <a:pt x="89590" y="53320"/>
                </a:lnTo>
                <a:lnTo>
                  <a:pt x="89570" y="53130"/>
                </a:lnTo>
                <a:lnTo>
                  <a:pt x="89600" y="50410"/>
                </a:lnTo>
                <a:lnTo>
                  <a:pt x="89840" y="49360"/>
                </a:lnTo>
                <a:lnTo>
                  <a:pt x="89840" y="49160"/>
                </a:lnTo>
                <a:lnTo>
                  <a:pt x="89820" y="49070"/>
                </a:lnTo>
                <a:lnTo>
                  <a:pt x="89650" y="48740"/>
                </a:lnTo>
                <a:lnTo>
                  <a:pt x="89100" y="47980"/>
                </a:lnTo>
                <a:lnTo>
                  <a:pt x="89080" y="47970"/>
                </a:lnTo>
                <a:lnTo>
                  <a:pt x="88640" y="47790"/>
                </a:lnTo>
                <a:lnTo>
                  <a:pt x="88450" y="47680"/>
                </a:lnTo>
                <a:lnTo>
                  <a:pt x="88350" y="47580"/>
                </a:lnTo>
                <a:lnTo>
                  <a:pt x="88260" y="47430"/>
                </a:lnTo>
                <a:lnTo>
                  <a:pt x="88010" y="46700"/>
                </a:lnTo>
                <a:lnTo>
                  <a:pt x="87760" y="46350"/>
                </a:lnTo>
                <a:lnTo>
                  <a:pt x="87980" y="46140"/>
                </a:lnTo>
                <a:lnTo>
                  <a:pt x="88510" y="45480"/>
                </a:lnTo>
                <a:lnTo>
                  <a:pt x="89130" y="44830"/>
                </a:lnTo>
                <a:lnTo>
                  <a:pt x="89420" y="44610"/>
                </a:lnTo>
                <a:lnTo>
                  <a:pt x="89550" y="44540"/>
                </a:lnTo>
                <a:lnTo>
                  <a:pt x="90050" y="44370"/>
                </a:lnTo>
                <a:lnTo>
                  <a:pt x="90150" y="44310"/>
                </a:lnTo>
                <a:lnTo>
                  <a:pt x="90240" y="44240"/>
                </a:lnTo>
                <a:lnTo>
                  <a:pt x="90290" y="44140"/>
                </a:lnTo>
                <a:lnTo>
                  <a:pt x="90320" y="44040"/>
                </a:lnTo>
                <a:lnTo>
                  <a:pt x="90350" y="43910"/>
                </a:lnTo>
                <a:lnTo>
                  <a:pt x="90400" y="43820"/>
                </a:lnTo>
                <a:lnTo>
                  <a:pt x="90570" y="43660"/>
                </a:lnTo>
                <a:lnTo>
                  <a:pt x="90640" y="43580"/>
                </a:lnTo>
                <a:lnTo>
                  <a:pt x="90660" y="43510"/>
                </a:lnTo>
                <a:lnTo>
                  <a:pt x="90660" y="43430"/>
                </a:lnTo>
                <a:lnTo>
                  <a:pt x="90640" y="43350"/>
                </a:lnTo>
                <a:lnTo>
                  <a:pt x="90590" y="43270"/>
                </a:lnTo>
                <a:lnTo>
                  <a:pt x="90420" y="43140"/>
                </a:lnTo>
                <a:lnTo>
                  <a:pt x="89950" y="42960"/>
                </a:lnTo>
                <a:lnTo>
                  <a:pt x="88860" y="42510"/>
                </a:lnTo>
                <a:lnTo>
                  <a:pt x="88360" y="42410"/>
                </a:lnTo>
                <a:lnTo>
                  <a:pt x="88240" y="42360"/>
                </a:lnTo>
                <a:lnTo>
                  <a:pt x="88160" y="42290"/>
                </a:lnTo>
                <a:lnTo>
                  <a:pt x="87490" y="41560"/>
                </a:lnTo>
                <a:lnTo>
                  <a:pt x="87420" y="41440"/>
                </a:lnTo>
                <a:lnTo>
                  <a:pt x="87380" y="41300"/>
                </a:lnTo>
                <a:lnTo>
                  <a:pt x="87390" y="41110"/>
                </a:lnTo>
                <a:lnTo>
                  <a:pt x="87420" y="40880"/>
                </a:lnTo>
                <a:lnTo>
                  <a:pt x="87510" y="40570"/>
                </a:lnTo>
                <a:lnTo>
                  <a:pt x="87620" y="39820"/>
                </a:lnTo>
                <a:lnTo>
                  <a:pt x="87750" y="39310"/>
                </a:lnTo>
                <a:lnTo>
                  <a:pt x="87840" y="39110"/>
                </a:lnTo>
                <a:lnTo>
                  <a:pt x="87960" y="38900"/>
                </a:lnTo>
                <a:lnTo>
                  <a:pt x="88170" y="38620"/>
                </a:lnTo>
                <a:lnTo>
                  <a:pt x="88300" y="38390"/>
                </a:lnTo>
                <a:lnTo>
                  <a:pt x="88420" y="38050"/>
                </a:lnTo>
                <a:lnTo>
                  <a:pt x="88520" y="37600"/>
                </a:lnTo>
                <a:lnTo>
                  <a:pt x="88570" y="37500"/>
                </a:lnTo>
                <a:lnTo>
                  <a:pt x="88660" y="37470"/>
                </a:lnTo>
                <a:lnTo>
                  <a:pt x="88740" y="37490"/>
                </a:lnTo>
                <a:lnTo>
                  <a:pt x="88810" y="37530"/>
                </a:lnTo>
                <a:lnTo>
                  <a:pt x="88880" y="37590"/>
                </a:lnTo>
                <a:lnTo>
                  <a:pt x="88970" y="37630"/>
                </a:lnTo>
                <a:lnTo>
                  <a:pt x="89050" y="37630"/>
                </a:lnTo>
                <a:lnTo>
                  <a:pt x="89160" y="37560"/>
                </a:lnTo>
                <a:lnTo>
                  <a:pt x="89290" y="37420"/>
                </a:lnTo>
                <a:lnTo>
                  <a:pt x="89470" y="37150"/>
                </a:lnTo>
                <a:lnTo>
                  <a:pt x="89710" y="36640"/>
                </a:lnTo>
                <a:lnTo>
                  <a:pt x="89980" y="35880"/>
                </a:lnTo>
                <a:lnTo>
                  <a:pt x="90220" y="35980"/>
                </a:lnTo>
                <a:lnTo>
                  <a:pt x="90430" y="35960"/>
                </a:lnTo>
                <a:lnTo>
                  <a:pt x="90450" y="35960"/>
                </a:lnTo>
                <a:lnTo>
                  <a:pt x="90500" y="35960"/>
                </a:lnTo>
                <a:lnTo>
                  <a:pt x="90520" y="35950"/>
                </a:lnTo>
                <a:lnTo>
                  <a:pt x="90840" y="35790"/>
                </a:lnTo>
                <a:lnTo>
                  <a:pt x="91110" y="35550"/>
                </a:lnTo>
                <a:lnTo>
                  <a:pt x="91320" y="35250"/>
                </a:lnTo>
                <a:lnTo>
                  <a:pt x="91490" y="34900"/>
                </a:lnTo>
                <a:lnTo>
                  <a:pt x="91620" y="34700"/>
                </a:lnTo>
                <a:lnTo>
                  <a:pt x="91740" y="34680"/>
                </a:lnTo>
                <a:lnTo>
                  <a:pt x="91960" y="34800"/>
                </a:lnTo>
                <a:lnTo>
                  <a:pt x="92840" y="34840"/>
                </a:lnTo>
                <a:lnTo>
                  <a:pt x="92950" y="34880"/>
                </a:lnTo>
                <a:lnTo>
                  <a:pt x="93190" y="35000"/>
                </a:lnTo>
                <a:lnTo>
                  <a:pt x="93330" y="35030"/>
                </a:lnTo>
                <a:lnTo>
                  <a:pt x="93470" y="35000"/>
                </a:lnTo>
                <a:lnTo>
                  <a:pt x="93770" y="34880"/>
                </a:lnTo>
                <a:lnTo>
                  <a:pt x="93900" y="34870"/>
                </a:lnTo>
                <a:lnTo>
                  <a:pt x="94160" y="34950"/>
                </a:lnTo>
                <a:lnTo>
                  <a:pt x="94640" y="35220"/>
                </a:lnTo>
                <a:lnTo>
                  <a:pt x="94890" y="35280"/>
                </a:lnTo>
                <a:lnTo>
                  <a:pt x="95160" y="35340"/>
                </a:lnTo>
                <a:lnTo>
                  <a:pt x="95310" y="35400"/>
                </a:lnTo>
                <a:lnTo>
                  <a:pt x="95400" y="35470"/>
                </a:lnTo>
                <a:lnTo>
                  <a:pt x="95430" y="35620"/>
                </a:lnTo>
                <a:lnTo>
                  <a:pt x="95290" y="35860"/>
                </a:lnTo>
                <a:lnTo>
                  <a:pt x="95350" y="36370"/>
                </a:lnTo>
                <a:lnTo>
                  <a:pt x="95230" y="36690"/>
                </a:lnTo>
                <a:lnTo>
                  <a:pt x="95070" y="37020"/>
                </a:lnTo>
                <a:lnTo>
                  <a:pt x="94800" y="38070"/>
                </a:lnTo>
                <a:lnTo>
                  <a:pt x="94110" y="39260"/>
                </a:lnTo>
                <a:lnTo>
                  <a:pt x="93830" y="39890"/>
                </a:lnTo>
                <a:lnTo>
                  <a:pt x="93810" y="40030"/>
                </a:lnTo>
                <a:lnTo>
                  <a:pt x="93830" y="40150"/>
                </a:lnTo>
                <a:lnTo>
                  <a:pt x="93880" y="40400"/>
                </a:lnTo>
                <a:lnTo>
                  <a:pt x="93910" y="40450"/>
                </a:lnTo>
                <a:lnTo>
                  <a:pt x="94010" y="40560"/>
                </a:lnTo>
                <a:lnTo>
                  <a:pt x="94030" y="40610"/>
                </a:lnTo>
                <a:lnTo>
                  <a:pt x="94010" y="40720"/>
                </a:lnTo>
                <a:lnTo>
                  <a:pt x="93950" y="40790"/>
                </a:lnTo>
                <a:lnTo>
                  <a:pt x="93900" y="40850"/>
                </a:lnTo>
                <a:lnTo>
                  <a:pt x="93850" y="40940"/>
                </a:lnTo>
                <a:lnTo>
                  <a:pt x="93760" y="41220"/>
                </a:lnTo>
                <a:lnTo>
                  <a:pt x="93730" y="41360"/>
                </a:lnTo>
                <a:lnTo>
                  <a:pt x="93740" y="41540"/>
                </a:lnTo>
                <a:lnTo>
                  <a:pt x="93790" y="41680"/>
                </a:lnTo>
                <a:lnTo>
                  <a:pt x="93930" y="41920"/>
                </a:lnTo>
                <a:lnTo>
                  <a:pt x="93960" y="42060"/>
                </a:lnTo>
                <a:lnTo>
                  <a:pt x="93890" y="42370"/>
                </a:lnTo>
                <a:lnTo>
                  <a:pt x="93620" y="42990"/>
                </a:lnTo>
                <a:lnTo>
                  <a:pt x="93450" y="43370"/>
                </a:lnTo>
                <a:lnTo>
                  <a:pt x="93400" y="44250"/>
                </a:lnTo>
                <a:lnTo>
                  <a:pt x="93240" y="44620"/>
                </a:lnTo>
                <a:lnTo>
                  <a:pt x="93220" y="44720"/>
                </a:lnTo>
                <a:lnTo>
                  <a:pt x="93240" y="44820"/>
                </a:lnTo>
                <a:lnTo>
                  <a:pt x="93290" y="44920"/>
                </a:lnTo>
                <a:lnTo>
                  <a:pt x="93470" y="45090"/>
                </a:lnTo>
                <a:lnTo>
                  <a:pt x="93670" y="45540"/>
                </a:lnTo>
                <a:lnTo>
                  <a:pt x="93870" y="45670"/>
                </a:lnTo>
                <a:lnTo>
                  <a:pt x="94040" y="45750"/>
                </a:lnTo>
                <a:lnTo>
                  <a:pt x="94190" y="45890"/>
                </a:lnTo>
                <a:lnTo>
                  <a:pt x="94420" y="46220"/>
                </a:lnTo>
                <a:lnTo>
                  <a:pt x="94650" y="46620"/>
                </a:lnTo>
                <a:lnTo>
                  <a:pt x="94810" y="47060"/>
                </a:lnTo>
                <a:lnTo>
                  <a:pt x="94910" y="47250"/>
                </a:lnTo>
                <a:lnTo>
                  <a:pt x="95160" y="47640"/>
                </a:lnTo>
                <a:lnTo>
                  <a:pt x="95260" y="47830"/>
                </a:lnTo>
                <a:lnTo>
                  <a:pt x="95300" y="48050"/>
                </a:lnTo>
                <a:lnTo>
                  <a:pt x="95340" y="48590"/>
                </a:lnTo>
                <a:lnTo>
                  <a:pt x="95440" y="49080"/>
                </a:lnTo>
                <a:lnTo>
                  <a:pt x="95450" y="49320"/>
                </a:lnTo>
                <a:lnTo>
                  <a:pt x="95440" y="49560"/>
                </a:lnTo>
                <a:lnTo>
                  <a:pt x="95390" y="49800"/>
                </a:lnTo>
                <a:lnTo>
                  <a:pt x="95200" y="50350"/>
                </a:lnTo>
                <a:lnTo>
                  <a:pt x="94700" y="51340"/>
                </a:lnTo>
                <a:lnTo>
                  <a:pt x="94540" y="51880"/>
                </a:lnTo>
                <a:lnTo>
                  <a:pt x="94460" y="52150"/>
                </a:lnTo>
                <a:lnTo>
                  <a:pt x="94450" y="52270"/>
                </a:lnTo>
                <a:lnTo>
                  <a:pt x="94480" y="52430"/>
                </a:lnTo>
                <a:lnTo>
                  <a:pt x="94390" y="52940"/>
                </a:lnTo>
                <a:lnTo>
                  <a:pt x="94060" y="53540"/>
                </a:lnTo>
                <a:lnTo>
                  <a:pt x="93640" y="53990"/>
                </a:lnTo>
                <a:lnTo>
                  <a:pt x="93290" y="54030"/>
                </a:lnTo>
                <a:lnTo>
                  <a:pt x="93130" y="53880"/>
                </a:lnTo>
                <a:lnTo>
                  <a:pt x="92770" y="53660"/>
                </a:lnTo>
                <a:lnTo>
                  <a:pt x="92610" y="53510"/>
                </a:lnTo>
                <a:lnTo>
                  <a:pt x="92540" y="53390"/>
                </a:lnTo>
                <a:lnTo>
                  <a:pt x="92470" y="53170"/>
                </a:lnTo>
                <a:lnTo>
                  <a:pt x="92420" y="53070"/>
                </a:lnTo>
                <a:lnTo>
                  <a:pt x="92390" y="53080"/>
                </a:lnTo>
                <a:lnTo>
                  <a:pt x="92120" y="52860"/>
                </a:lnTo>
                <a:lnTo>
                  <a:pt x="92110" y="52810"/>
                </a:lnTo>
                <a:lnTo>
                  <a:pt x="91910" y="52860"/>
                </a:lnTo>
                <a:lnTo>
                  <a:pt x="91570" y="53150"/>
                </a:lnTo>
                <a:lnTo>
                  <a:pt x="91380" y="53150"/>
                </a:lnTo>
                <a:lnTo>
                  <a:pt x="91180" y="53040"/>
                </a:lnTo>
                <a:lnTo>
                  <a:pt x="90990" y="52970"/>
                </a:lnTo>
                <a:lnTo>
                  <a:pt x="90840" y="53030"/>
                </a:lnTo>
                <a:lnTo>
                  <a:pt x="90770" y="53290"/>
                </a:lnTo>
                <a:lnTo>
                  <a:pt x="90690" y="53480"/>
                </a:lnTo>
                <a:lnTo>
                  <a:pt x="90520" y="53570"/>
                </a:lnTo>
                <a:lnTo>
                  <a:pt x="90340" y="53540"/>
                </a:lnTo>
                <a:lnTo>
                  <a:pt x="90190" y="53410"/>
                </a:lnTo>
                <a:lnTo>
                  <a:pt x="90010" y="53310"/>
                </a:lnTo>
                <a:lnTo>
                  <a:pt x="89760" y="53400"/>
                </a:lnTo>
                <a:lnTo>
                  <a:pt x="89640" y="53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