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Mahakali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Nepal • State Map | Fully Editable Vector Shape</a:t>
            </a:r>
          </a:p>
        </p:txBody>
      </p:sp>
      <p:sp>
        <p:nvSpPr>
          <p:cNvPr id="101" name="Mahakali"/>
          <p:cNvSpPr/>
          <p:nvPr/>
        </p:nvSpPr>
        <p:spPr>
          <a:xfrm>
            <a:off x="2072487" y="1505468"/>
            <a:ext cx="8046720" cy="4578583"/>
          </a:xfrm>
          <a:custGeom>
            <a:avLst/>
            <a:gdLst/>
            <a:ahLst/>
            <a:cxnLst/>
            <a:rect l="0" t="0" r="100000" b="56900"/>
            <a:pathLst>
              <a:path w="100000" h="56900">
                <a:moveTo>
                  <a:pt x="16320" y="7620"/>
                </a:moveTo>
                <a:lnTo>
                  <a:pt x="16080" y="7790"/>
                </a:lnTo>
                <a:lnTo>
                  <a:pt x="15910" y="7960"/>
                </a:lnTo>
                <a:lnTo>
                  <a:pt x="15580" y="8440"/>
                </a:lnTo>
                <a:lnTo>
                  <a:pt x="15430" y="8730"/>
                </a:lnTo>
                <a:lnTo>
                  <a:pt x="15380" y="8890"/>
                </a:lnTo>
                <a:lnTo>
                  <a:pt x="15390" y="8980"/>
                </a:lnTo>
                <a:lnTo>
                  <a:pt x="15440" y="9020"/>
                </a:lnTo>
                <a:lnTo>
                  <a:pt x="15520" y="9080"/>
                </a:lnTo>
                <a:lnTo>
                  <a:pt x="15610" y="9160"/>
                </a:lnTo>
                <a:lnTo>
                  <a:pt x="15680" y="9260"/>
                </a:lnTo>
                <a:lnTo>
                  <a:pt x="15730" y="9380"/>
                </a:lnTo>
                <a:lnTo>
                  <a:pt x="15760" y="9510"/>
                </a:lnTo>
                <a:lnTo>
                  <a:pt x="15800" y="9830"/>
                </a:lnTo>
                <a:lnTo>
                  <a:pt x="15990" y="10550"/>
                </a:lnTo>
                <a:lnTo>
                  <a:pt x="16000" y="10980"/>
                </a:lnTo>
                <a:lnTo>
                  <a:pt x="15930" y="11190"/>
                </a:lnTo>
                <a:lnTo>
                  <a:pt x="15800" y="11330"/>
                </a:lnTo>
                <a:lnTo>
                  <a:pt x="15660" y="11380"/>
                </a:lnTo>
                <a:lnTo>
                  <a:pt x="15410" y="11400"/>
                </a:lnTo>
                <a:lnTo>
                  <a:pt x="15340" y="11420"/>
                </a:lnTo>
                <a:lnTo>
                  <a:pt x="14990" y="11620"/>
                </a:lnTo>
                <a:lnTo>
                  <a:pt x="14880" y="11650"/>
                </a:lnTo>
                <a:lnTo>
                  <a:pt x="14790" y="11660"/>
                </a:lnTo>
                <a:lnTo>
                  <a:pt x="14690" y="11660"/>
                </a:lnTo>
                <a:lnTo>
                  <a:pt x="14580" y="11660"/>
                </a:lnTo>
                <a:lnTo>
                  <a:pt x="14160" y="11760"/>
                </a:lnTo>
                <a:lnTo>
                  <a:pt x="13830" y="11900"/>
                </a:lnTo>
                <a:lnTo>
                  <a:pt x="13610" y="12080"/>
                </a:lnTo>
                <a:lnTo>
                  <a:pt x="13450" y="12140"/>
                </a:lnTo>
                <a:lnTo>
                  <a:pt x="13320" y="12160"/>
                </a:lnTo>
                <a:lnTo>
                  <a:pt x="13130" y="12130"/>
                </a:lnTo>
                <a:lnTo>
                  <a:pt x="12980" y="12170"/>
                </a:lnTo>
                <a:lnTo>
                  <a:pt x="12700" y="12400"/>
                </a:lnTo>
                <a:lnTo>
                  <a:pt x="12660" y="12470"/>
                </a:lnTo>
                <a:lnTo>
                  <a:pt x="12630" y="12580"/>
                </a:lnTo>
                <a:lnTo>
                  <a:pt x="12650" y="12660"/>
                </a:lnTo>
                <a:lnTo>
                  <a:pt x="12710" y="12780"/>
                </a:lnTo>
                <a:lnTo>
                  <a:pt x="12760" y="12930"/>
                </a:lnTo>
                <a:lnTo>
                  <a:pt x="12790" y="13130"/>
                </a:lnTo>
                <a:lnTo>
                  <a:pt x="12790" y="13420"/>
                </a:lnTo>
                <a:lnTo>
                  <a:pt x="12750" y="13580"/>
                </a:lnTo>
                <a:lnTo>
                  <a:pt x="12670" y="13700"/>
                </a:lnTo>
                <a:lnTo>
                  <a:pt x="12560" y="13810"/>
                </a:lnTo>
                <a:lnTo>
                  <a:pt x="12470" y="14010"/>
                </a:lnTo>
                <a:lnTo>
                  <a:pt x="12490" y="14130"/>
                </a:lnTo>
                <a:lnTo>
                  <a:pt x="12610" y="14220"/>
                </a:lnTo>
                <a:lnTo>
                  <a:pt x="12930" y="14300"/>
                </a:lnTo>
                <a:lnTo>
                  <a:pt x="13170" y="14330"/>
                </a:lnTo>
                <a:lnTo>
                  <a:pt x="13240" y="14350"/>
                </a:lnTo>
                <a:lnTo>
                  <a:pt x="13280" y="14390"/>
                </a:lnTo>
                <a:lnTo>
                  <a:pt x="13310" y="14410"/>
                </a:lnTo>
                <a:lnTo>
                  <a:pt x="13550" y="14750"/>
                </a:lnTo>
                <a:lnTo>
                  <a:pt x="14100" y="15300"/>
                </a:lnTo>
                <a:lnTo>
                  <a:pt x="13750" y="15760"/>
                </a:lnTo>
                <a:lnTo>
                  <a:pt x="13390" y="15960"/>
                </a:lnTo>
                <a:lnTo>
                  <a:pt x="12910" y="16120"/>
                </a:lnTo>
                <a:lnTo>
                  <a:pt x="12750" y="16280"/>
                </a:lnTo>
                <a:lnTo>
                  <a:pt x="12590" y="16690"/>
                </a:lnTo>
                <a:lnTo>
                  <a:pt x="12440" y="16950"/>
                </a:lnTo>
                <a:lnTo>
                  <a:pt x="12360" y="17140"/>
                </a:lnTo>
                <a:lnTo>
                  <a:pt x="12320" y="17320"/>
                </a:lnTo>
                <a:lnTo>
                  <a:pt x="12300" y="17490"/>
                </a:lnTo>
                <a:lnTo>
                  <a:pt x="12220" y="17740"/>
                </a:lnTo>
                <a:lnTo>
                  <a:pt x="12100" y="17950"/>
                </a:lnTo>
                <a:lnTo>
                  <a:pt x="11880" y="18240"/>
                </a:lnTo>
                <a:lnTo>
                  <a:pt x="11740" y="18380"/>
                </a:lnTo>
                <a:lnTo>
                  <a:pt x="11580" y="18480"/>
                </a:lnTo>
                <a:lnTo>
                  <a:pt x="11040" y="18650"/>
                </a:lnTo>
                <a:lnTo>
                  <a:pt x="10840" y="18760"/>
                </a:lnTo>
                <a:lnTo>
                  <a:pt x="10540" y="19050"/>
                </a:lnTo>
                <a:lnTo>
                  <a:pt x="10430" y="19210"/>
                </a:lnTo>
                <a:lnTo>
                  <a:pt x="10370" y="19380"/>
                </a:lnTo>
                <a:lnTo>
                  <a:pt x="10350" y="19480"/>
                </a:lnTo>
                <a:lnTo>
                  <a:pt x="10270" y="19570"/>
                </a:lnTo>
                <a:lnTo>
                  <a:pt x="10230" y="19650"/>
                </a:lnTo>
                <a:lnTo>
                  <a:pt x="10190" y="19990"/>
                </a:lnTo>
                <a:lnTo>
                  <a:pt x="10030" y="20170"/>
                </a:lnTo>
                <a:lnTo>
                  <a:pt x="9960" y="20350"/>
                </a:lnTo>
                <a:lnTo>
                  <a:pt x="9890" y="20620"/>
                </a:lnTo>
                <a:lnTo>
                  <a:pt x="9710" y="20980"/>
                </a:lnTo>
                <a:lnTo>
                  <a:pt x="9820" y="21690"/>
                </a:lnTo>
                <a:lnTo>
                  <a:pt x="9750" y="22640"/>
                </a:lnTo>
                <a:lnTo>
                  <a:pt x="9760" y="22800"/>
                </a:lnTo>
                <a:lnTo>
                  <a:pt x="9790" y="22940"/>
                </a:lnTo>
                <a:lnTo>
                  <a:pt x="9810" y="23020"/>
                </a:lnTo>
                <a:lnTo>
                  <a:pt x="9870" y="23130"/>
                </a:lnTo>
                <a:lnTo>
                  <a:pt x="10030" y="23390"/>
                </a:lnTo>
                <a:lnTo>
                  <a:pt x="10090" y="23530"/>
                </a:lnTo>
                <a:lnTo>
                  <a:pt x="10170" y="23780"/>
                </a:lnTo>
                <a:lnTo>
                  <a:pt x="10190" y="23940"/>
                </a:lnTo>
                <a:lnTo>
                  <a:pt x="10180" y="24870"/>
                </a:lnTo>
                <a:lnTo>
                  <a:pt x="10180" y="24890"/>
                </a:lnTo>
                <a:lnTo>
                  <a:pt x="10180" y="24900"/>
                </a:lnTo>
                <a:lnTo>
                  <a:pt x="9990" y="24890"/>
                </a:lnTo>
                <a:lnTo>
                  <a:pt x="9760" y="25010"/>
                </a:lnTo>
                <a:lnTo>
                  <a:pt x="9650" y="25190"/>
                </a:lnTo>
                <a:lnTo>
                  <a:pt x="9620" y="25410"/>
                </a:lnTo>
                <a:lnTo>
                  <a:pt x="9720" y="26220"/>
                </a:lnTo>
                <a:lnTo>
                  <a:pt x="9660" y="26390"/>
                </a:lnTo>
                <a:lnTo>
                  <a:pt x="9440" y="26270"/>
                </a:lnTo>
                <a:lnTo>
                  <a:pt x="8970" y="25690"/>
                </a:lnTo>
                <a:lnTo>
                  <a:pt x="8770" y="25570"/>
                </a:lnTo>
                <a:lnTo>
                  <a:pt x="8540" y="25560"/>
                </a:lnTo>
                <a:lnTo>
                  <a:pt x="8330" y="25620"/>
                </a:lnTo>
                <a:lnTo>
                  <a:pt x="8110" y="25650"/>
                </a:lnTo>
                <a:lnTo>
                  <a:pt x="7890" y="25560"/>
                </a:lnTo>
                <a:lnTo>
                  <a:pt x="7760" y="25400"/>
                </a:lnTo>
                <a:lnTo>
                  <a:pt x="7460" y="24770"/>
                </a:lnTo>
                <a:lnTo>
                  <a:pt x="7370" y="24690"/>
                </a:lnTo>
                <a:lnTo>
                  <a:pt x="7170" y="24640"/>
                </a:lnTo>
                <a:lnTo>
                  <a:pt x="7080" y="24600"/>
                </a:lnTo>
                <a:lnTo>
                  <a:pt x="6990" y="24500"/>
                </a:lnTo>
                <a:lnTo>
                  <a:pt x="6880" y="24300"/>
                </a:lnTo>
                <a:lnTo>
                  <a:pt x="6810" y="24220"/>
                </a:lnTo>
                <a:lnTo>
                  <a:pt x="6620" y="24100"/>
                </a:lnTo>
                <a:lnTo>
                  <a:pt x="6230" y="24030"/>
                </a:lnTo>
                <a:lnTo>
                  <a:pt x="6020" y="23960"/>
                </a:lnTo>
                <a:lnTo>
                  <a:pt x="5860" y="23830"/>
                </a:lnTo>
                <a:lnTo>
                  <a:pt x="5480" y="23330"/>
                </a:lnTo>
                <a:lnTo>
                  <a:pt x="5120" y="23110"/>
                </a:lnTo>
                <a:lnTo>
                  <a:pt x="5020" y="23090"/>
                </a:lnTo>
                <a:lnTo>
                  <a:pt x="4820" y="23050"/>
                </a:lnTo>
                <a:lnTo>
                  <a:pt x="4610" y="22890"/>
                </a:lnTo>
                <a:lnTo>
                  <a:pt x="4550" y="22370"/>
                </a:lnTo>
                <a:lnTo>
                  <a:pt x="4550" y="22110"/>
                </a:lnTo>
                <a:lnTo>
                  <a:pt x="4590" y="21880"/>
                </a:lnTo>
                <a:lnTo>
                  <a:pt x="4660" y="21670"/>
                </a:lnTo>
                <a:lnTo>
                  <a:pt x="4800" y="21460"/>
                </a:lnTo>
                <a:lnTo>
                  <a:pt x="4970" y="21320"/>
                </a:lnTo>
                <a:lnTo>
                  <a:pt x="5160" y="21220"/>
                </a:lnTo>
                <a:lnTo>
                  <a:pt x="5320" y="21100"/>
                </a:lnTo>
                <a:lnTo>
                  <a:pt x="5410" y="20880"/>
                </a:lnTo>
                <a:lnTo>
                  <a:pt x="5380" y="20460"/>
                </a:lnTo>
                <a:lnTo>
                  <a:pt x="5470" y="19890"/>
                </a:lnTo>
                <a:lnTo>
                  <a:pt x="5690" y="19400"/>
                </a:lnTo>
                <a:lnTo>
                  <a:pt x="6030" y="19230"/>
                </a:lnTo>
                <a:lnTo>
                  <a:pt x="6220" y="19260"/>
                </a:lnTo>
                <a:lnTo>
                  <a:pt x="6460" y="19260"/>
                </a:lnTo>
                <a:lnTo>
                  <a:pt x="6670" y="19200"/>
                </a:lnTo>
                <a:lnTo>
                  <a:pt x="6810" y="19030"/>
                </a:lnTo>
                <a:lnTo>
                  <a:pt x="6780" y="18830"/>
                </a:lnTo>
                <a:lnTo>
                  <a:pt x="6590" y="18300"/>
                </a:lnTo>
                <a:lnTo>
                  <a:pt x="6650" y="18110"/>
                </a:lnTo>
                <a:lnTo>
                  <a:pt x="6840" y="18080"/>
                </a:lnTo>
                <a:lnTo>
                  <a:pt x="6980" y="18200"/>
                </a:lnTo>
                <a:lnTo>
                  <a:pt x="7090" y="18220"/>
                </a:lnTo>
                <a:lnTo>
                  <a:pt x="7320" y="17380"/>
                </a:lnTo>
                <a:lnTo>
                  <a:pt x="7370" y="17080"/>
                </a:lnTo>
                <a:lnTo>
                  <a:pt x="7340" y="16840"/>
                </a:lnTo>
                <a:lnTo>
                  <a:pt x="7250" y="16770"/>
                </a:lnTo>
                <a:lnTo>
                  <a:pt x="7150" y="16780"/>
                </a:lnTo>
                <a:lnTo>
                  <a:pt x="7060" y="16760"/>
                </a:lnTo>
                <a:lnTo>
                  <a:pt x="6990" y="16630"/>
                </a:lnTo>
                <a:lnTo>
                  <a:pt x="6910" y="16110"/>
                </a:lnTo>
                <a:lnTo>
                  <a:pt x="6680" y="15690"/>
                </a:lnTo>
                <a:lnTo>
                  <a:pt x="6590" y="15470"/>
                </a:lnTo>
                <a:lnTo>
                  <a:pt x="6640" y="15250"/>
                </a:lnTo>
                <a:lnTo>
                  <a:pt x="6760" y="15160"/>
                </a:lnTo>
                <a:lnTo>
                  <a:pt x="7080" y="15050"/>
                </a:lnTo>
                <a:lnTo>
                  <a:pt x="7150" y="14930"/>
                </a:lnTo>
                <a:lnTo>
                  <a:pt x="7180" y="14770"/>
                </a:lnTo>
                <a:lnTo>
                  <a:pt x="7260" y="14680"/>
                </a:lnTo>
                <a:lnTo>
                  <a:pt x="7360" y="14610"/>
                </a:lnTo>
                <a:lnTo>
                  <a:pt x="7460" y="14480"/>
                </a:lnTo>
                <a:lnTo>
                  <a:pt x="7690" y="14300"/>
                </a:lnTo>
                <a:lnTo>
                  <a:pt x="7780" y="14200"/>
                </a:lnTo>
                <a:lnTo>
                  <a:pt x="7860" y="14090"/>
                </a:lnTo>
                <a:lnTo>
                  <a:pt x="7870" y="14020"/>
                </a:lnTo>
                <a:lnTo>
                  <a:pt x="7840" y="13950"/>
                </a:lnTo>
                <a:lnTo>
                  <a:pt x="7820" y="13870"/>
                </a:lnTo>
                <a:lnTo>
                  <a:pt x="7860" y="13780"/>
                </a:lnTo>
                <a:lnTo>
                  <a:pt x="7920" y="13730"/>
                </a:lnTo>
                <a:lnTo>
                  <a:pt x="8060" y="13660"/>
                </a:lnTo>
                <a:lnTo>
                  <a:pt x="8130" y="13610"/>
                </a:lnTo>
                <a:lnTo>
                  <a:pt x="8380" y="13330"/>
                </a:lnTo>
                <a:lnTo>
                  <a:pt x="8510" y="13060"/>
                </a:lnTo>
                <a:lnTo>
                  <a:pt x="8530" y="12780"/>
                </a:lnTo>
                <a:lnTo>
                  <a:pt x="8420" y="12440"/>
                </a:lnTo>
                <a:lnTo>
                  <a:pt x="8270" y="12100"/>
                </a:lnTo>
                <a:lnTo>
                  <a:pt x="8170" y="11780"/>
                </a:lnTo>
                <a:lnTo>
                  <a:pt x="8160" y="11450"/>
                </a:lnTo>
                <a:lnTo>
                  <a:pt x="8330" y="11090"/>
                </a:lnTo>
                <a:lnTo>
                  <a:pt x="8620" y="10850"/>
                </a:lnTo>
                <a:lnTo>
                  <a:pt x="9290" y="10670"/>
                </a:lnTo>
                <a:lnTo>
                  <a:pt x="9530" y="10470"/>
                </a:lnTo>
                <a:lnTo>
                  <a:pt x="10100" y="9750"/>
                </a:lnTo>
                <a:lnTo>
                  <a:pt x="10350" y="9350"/>
                </a:lnTo>
                <a:lnTo>
                  <a:pt x="10490" y="8880"/>
                </a:lnTo>
                <a:lnTo>
                  <a:pt x="10590" y="8660"/>
                </a:lnTo>
                <a:lnTo>
                  <a:pt x="10760" y="8570"/>
                </a:lnTo>
                <a:lnTo>
                  <a:pt x="11160" y="8510"/>
                </a:lnTo>
                <a:lnTo>
                  <a:pt x="11370" y="8450"/>
                </a:lnTo>
                <a:lnTo>
                  <a:pt x="11510" y="8350"/>
                </a:lnTo>
                <a:lnTo>
                  <a:pt x="11800" y="8080"/>
                </a:lnTo>
                <a:lnTo>
                  <a:pt x="12200" y="7800"/>
                </a:lnTo>
                <a:lnTo>
                  <a:pt x="12310" y="7680"/>
                </a:lnTo>
                <a:lnTo>
                  <a:pt x="12650" y="7140"/>
                </a:lnTo>
                <a:lnTo>
                  <a:pt x="12800" y="6980"/>
                </a:lnTo>
                <a:lnTo>
                  <a:pt x="13480" y="6460"/>
                </a:lnTo>
                <a:lnTo>
                  <a:pt x="13700" y="6120"/>
                </a:lnTo>
                <a:lnTo>
                  <a:pt x="13550" y="5780"/>
                </a:lnTo>
                <a:lnTo>
                  <a:pt x="13710" y="5630"/>
                </a:lnTo>
                <a:lnTo>
                  <a:pt x="13900" y="5390"/>
                </a:lnTo>
                <a:lnTo>
                  <a:pt x="14080" y="5260"/>
                </a:lnTo>
                <a:lnTo>
                  <a:pt x="14190" y="5420"/>
                </a:lnTo>
                <a:lnTo>
                  <a:pt x="14300" y="5650"/>
                </a:lnTo>
                <a:lnTo>
                  <a:pt x="14490" y="5690"/>
                </a:lnTo>
                <a:lnTo>
                  <a:pt x="15240" y="5440"/>
                </a:lnTo>
                <a:lnTo>
                  <a:pt x="15330" y="5430"/>
                </a:lnTo>
                <a:lnTo>
                  <a:pt x="15450" y="5540"/>
                </a:lnTo>
                <a:lnTo>
                  <a:pt x="15590" y="5750"/>
                </a:lnTo>
                <a:lnTo>
                  <a:pt x="15720" y="6000"/>
                </a:lnTo>
                <a:lnTo>
                  <a:pt x="15860" y="6420"/>
                </a:lnTo>
                <a:lnTo>
                  <a:pt x="16120" y="6850"/>
                </a:lnTo>
                <a:lnTo>
                  <a:pt x="16210" y="7050"/>
                </a:lnTo>
                <a:lnTo>
                  <a:pt x="16320" y="7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