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Lumbini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Nepal • State Map | Fully Editable Vector Shape</a:t>
            </a:r>
          </a:p>
        </p:txBody>
      </p:sp>
      <p:sp>
        <p:nvSpPr>
          <p:cNvPr id="101" name="Lumbini"/>
          <p:cNvSpPr/>
          <p:nvPr/>
        </p:nvSpPr>
        <p:spPr>
          <a:xfrm>
            <a:off x="2072487" y="1505468"/>
            <a:ext cx="8046720" cy="4578583"/>
          </a:xfrm>
          <a:custGeom>
            <a:avLst/>
            <a:gdLst/>
            <a:ahLst/>
            <a:cxnLst/>
            <a:rect l="0" t="0" r="100000" b="56900"/>
            <a:pathLst>
              <a:path w="100000" h="56900">
                <a:moveTo>
                  <a:pt x="38710" y="30410"/>
                </a:moveTo>
                <a:lnTo>
                  <a:pt x="39590" y="30250"/>
                </a:lnTo>
                <a:lnTo>
                  <a:pt x="39780" y="30300"/>
                </a:lnTo>
                <a:lnTo>
                  <a:pt x="40010" y="30390"/>
                </a:lnTo>
                <a:lnTo>
                  <a:pt x="40620" y="30940"/>
                </a:lnTo>
                <a:lnTo>
                  <a:pt x="40840" y="31070"/>
                </a:lnTo>
                <a:lnTo>
                  <a:pt x="41000" y="31120"/>
                </a:lnTo>
                <a:lnTo>
                  <a:pt x="41300" y="31130"/>
                </a:lnTo>
                <a:lnTo>
                  <a:pt x="41450" y="31180"/>
                </a:lnTo>
                <a:lnTo>
                  <a:pt x="41690" y="31310"/>
                </a:lnTo>
                <a:lnTo>
                  <a:pt x="41830" y="31400"/>
                </a:lnTo>
                <a:lnTo>
                  <a:pt x="41930" y="31500"/>
                </a:lnTo>
                <a:lnTo>
                  <a:pt x="42010" y="31630"/>
                </a:lnTo>
                <a:lnTo>
                  <a:pt x="42110" y="31750"/>
                </a:lnTo>
                <a:lnTo>
                  <a:pt x="42290" y="31880"/>
                </a:lnTo>
                <a:lnTo>
                  <a:pt x="42440" y="31930"/>
                </a:lnTo>
                <a:lnTo>
                  <a:pt x="42760" y="31950"/>
                </a:lnTo>
                <a:lnTo>
                  <a:pt x="42980" y="31990"/>
                </a:lnTo>
                <a:lnTo>
                  <a:pt x="43130" y="32050"/>
                </a:lnTo>
                <a:lnTo>
                  <a:pt x="43250" y="32120"/>
                </a:lnTo>
                <a:lnTo>
                  <a:pt x="43770" y="32570"/>
                </a:lnTo>
                <a:lnTo>
                  <a:pt x="43840" y="32650"/>
                </a:lnTo>
                <a:lnTo>
                  <a:pt x="43860" y="32740"/>
                </a:lnTo>
                <a:lnTo>
                  <a:pt x="43820" y="32810"/>
                </a:lnTo>
                <a:lnTo>
                  <a:pt x="43840" y="32960"/>
                </a:lnTo>
                <a:lnTo>
                  <a:pt x="43890" y="33090"/>
                </a:lnTo>
                <a:lnTo>
                  <a:pt x="43970" y="33110"/>
                </a:lnTo>
                <a:lnTo>
                  <a:pt x="44050" y="33100"/>
                </a:lnTo>
                <a:lnTo>
                  <a:pt x="44150" y="33140"/>
                </a:lnTo>
                <a:lnTo>
                  <a:pt x="44310" y="33470"/>
                </a:lnTo>
                <a:lnTo>
                  <a:pt x="44140" y="33750"/>
                </a:lnTo>
                <a:lnTo>
                  <a:pt x="43790" y="33940"/>
                </a:lnTo>
                <a:lnTo>
                  <a:pt x="43380" y="34010"/>
                </a:lnTo>
                <a:lnTo>
                  <a:pt x="43050" y="33920"/>
                </a:lnTo>
                <a:lnTo>
                  <a:pt x="42860" y="33910"/>
                </a:lnTo>
                <a:lnTo>
                  <a:pt x="42690" y="34010"/>
                </a:lnTo>
                <a:lnTo>
                  <a:pt x="42620" y="34180"/>
                </a:lnTo>
                <a:lnTo>
                  <a:pt x="42730" y="34290"/>
                </a:lnTo>
                <a:lnTo>
                  <a:pt x="42910" y="34390"/>
                </a:lnTo>
                <a:lnTo>
                  <a:pt x="43070" y="34530"/>
                </a:lnTo>
                <a:lnTo>
                  <a:pt x="43200" y="34390"/>
                </a:lnTo>
                <a:lnTo>
                  <a:pt x="43330" y="34370"/>
                </a:lnTo>
                <a:lnTo>
                  <a:pt x="43650" y="34430"/>
                </a:lnTo>
                <a:lnTo>
                  <a:pt x="43970" y="34420"/>
                </a:lnTo>
                <a:lnTo>
                  <a:pt x="44150" y="34450"/>
                </a:lnTo>
                <a:lnTo>
                  <a:pt x="44300" y="34530"/>
                </a:lnTo>
                <a:lnTo>
                  <a:pt x="44430" y="34520"/>
                </a:lnTo>
                <a:lnTo>
                  <a:pt x="44830" y="34670"/>
                </a:lnTo>
                <a:lnTo>
                  <a:pt x="44910" y="34650"/>
                </a:lnTo>
                <a:lnTo>
                  <a:pt x="45110" y="34540"/>
                </a:lnTo>
                <a:lnTo>
                  <a:pt x="46010" y="34530"/>
                </a:lnTo>
                <a:lnTo>
                  <a:pt x="46280" y="34560"/>
                </a:lnTo>
                <a:lnTo>
                  <a:pt x="46470" y="34670"/>
                </a:lnTo>
                <a:lnTo>
                  <a:pt x="46780" y="34990"/>
                </a:lnTo>
                <a:lnTo>
                  <a:pt x="46940" y="35080"/>
                </a:lnTo>
                <a:lnTo>
                  <a:pt x="47050" y="35080"/>
                </a:lnTo>
                <a:lnTo>
                  <a:pt x="47310" y="34980"/>
                </a:lnTo>
                <a:lnTo>
                  <a:pt x="47430" y="34950"/>
                </a:lnTo>
                <a:lnTo>
                  <a:pt x="47580" y="34970"/>
                </a:lnTo>
                <a:lnTo>
                  <a:pt x="47880" y="35040"/>
                </a:lnTo>
                <a:lnTo>
                  <a:pt x="48040" y="35060"/>
                </a:lnTo>
                <a:lnTo>
                  <a:pt x="48300" y="34990"/>
                </a:lnTo>
                <a:lnTo>
                  <a:pt x="48800" y="34710"/>
                </a:lnTo>
                <a:lnTo>
                  <a:pt x="49080" y="34680"/>
                </a:lnTo>
                <a:lnTo>
                  <a:pt x="49300" y="34770"/>
                </a:lnTo>
                <a:lnTo>
                  <a:pt x="49700" y="35120"/>
                </a:lnTo>
                <a:lnTo>
                  <a:pt x="49920" y="35250"/>
                </a:lnTo>
                <a:lnTo>
                  <a:pt x="50400" y="35360"/>
                </a:lnTo>
                <a:lnTo>
                  <a:pt x="51400" y="35370"/>
                </a:lnTo>
                <a:lnTo>
                  <a:pt x="51880" y="35470"/>
                </a:lnTo>
                <a:lnTo>
                  <a:pt x="52080" y="35580"/>
                </a:lnTo>
                <a:lnTo>
                  <a:pt x="52140" y="35710"/>
                </a:lnTo>
                <a:lnTo>
                  <a:pt x="52150" y="35870"/>
                </a:lnTo>
                <a:lnTo>
                  <a:pt x="52180" y="36080"/>
                </a:lnTo>
                <a:lnTo>
                  <a:pt x="52240" y="36180"/>
                </a:lnTo>
                <a:lnTo>
                  <a:pt x="52390" y="36280"/>
                </a:lnTo>
                <a:lnTo>
                  <a:pt x="52420" y="36380"/>
                </a:lnTo>
                <a:lnTo>
                  <a:pt x="52430" y="36500"/>
                </a:lnTo>
                <a:lnTo>
                  <a:pt x="52470" y="36560"/>
                </a:lnTo>
                <a:lnTo>
                  <a:pt x="52550" y="36590"/>
                </a:lnTo>
                <a:lnTo>
                  <a:pt x="52650" y="36600"/>
                </a:lnTo>
                <a:lnTo>
                  <a:pt x="52780" y="36530"/>
                </a:lnTo>
                <a:lnTo>
                  <a:pt x="52910" y="36390"/>
                </a:lnTo>
                <a:lnTo>
                  <a:pt x="53060" y="36270"/>
                </a:lnTo>
                <a:lnTo>
                  <a:pt x="53260" y="36250"/>
                </a:lnTo>
                <a:lnTo>
                  <a:pt x="53370" y="36360"/>
                </a:lnTo>
                <a:lnTo>
                  <a:pt x="53500" y="36570"/>
                </a:lnTo>
                <a:lnTo>
                  <a:pt x="53600" y="36800"/>
                </a:lnTo>
                <a:lnTo>
                  <a:pt x="53640" y="36950"/>
                </a:lnTo>
                <a:lnTo>
                  <a:pt x="53600" y="37130"/>
                </a:lnTo>
                <a:lnTo>
                  <a:pt x="53490" y="37270"/>
                </a:lnTo>
                <a:lnTo>
                  <a:pt x="53180" y="37460"/>
                </a:lnTo>
                <a:lnTo>
                  <a:pt x="52870" y="37350"/>
                </a:lnTo>
                <a:lnTo>
                  <a:pt x="52590" y="37490"/>
                </a:lnTo>
                <a:lnTo>
                  <a:pt x="52300" y="37710"/>
                </a:lnTo>
                <a:lnTo>
                  <a:pt x="52000" y="37820"/>
                </a:lnTo>
                <a:lnTo>
                  <a:pt x="51820" y="37800"/>
                </a:lnTo>
                <a:lnTo>
                  <a:pt x="51680" y="37770"/>
                </a:lnTo>
                <a:lnTo>
                  <a:pt x="51560" y="37760"/>
                </a:lnTo>
                <a:lnTo>
                  <a:pt x="51420" y="37820"/>
                </a:lnTo>
                <a:lnTo>
                  <a:pt x="51210" y="38120"/>
                </a:lnTo>
                <a:lnTo>
                  <a:pt x="51070" y="38230"/>
                </a:lnTo>
                <a:lnTo>
                  <a:pt x="50890" y="38150"/>
                </a:lnTo>
                <a:lnTo>
                  <a:pt x="50630" y="38450"/>
                </a:lnTo>
                <a:lnTo>
                  <a:pt x="50180" y="39210"/>
                </a:lnTo>
                <a:lnTo>
                  <a:pt x="50040" y="39370"/>
                </a:lnTo>
                <a:lnTo>
                  <a:pt x="49660" y="39100"/>
                </a:lnTo>
                <a:lnTo>
                  <a:pt x="49430" y="39250"/>
                </a:lnTo>
                <a:lnTo>
                  <a:pt x="49180" y="39270"/>
                </a:lnTo>
                <a:lnTo>
                  <a:pt x="48430" y="39170"/>
                </a:lnTo>
                <a:lnTo>
                  <a:pt x="48300" y="39170"/>
                </a:lnTo>
                <a:lnTo>
                  <a:pt x="48200" y="39190"/>
                </a:lnTo>
                <a:lnTo>
                  <a:pt x="48120" y="39280"/>
                </a:lnTo>
                <a:lnTo>
                  <a:pt x="48050" y="39390"/>
                </a:lnTo>
                <a:lnTo>
                  <a:pt x="48060" y="39490"/>
                </a:lnTo>
                <a:lnTo>
                  <a:pt x="48160" y="39530"/>
                </a:lnTo>
                <a:lnTo>
                  <a:pt x="48400" y="39530"/>
                </a:lnTo>
                <a:lnTo>
                  <a:pt x="48440" y="39590"/>
                </a:lnTo>
                <a:lnTo>
                  <a:pt x="48310" y="39750"/>
                </a:lnTo>
                <a:lnTo>
                  <a:pt x="48230" y="39890"/>
                </a:lnTo>
                <a:lnTo>
                  <a:pt x="48230" y="40030"/>
                </a:lnTo>
                <a:lnTo>
                  <a:pt x="48240" y="40180"/>
                </a:lnTo>
                <a:lnTo>
                  <a:pt x="48200" y="40310"/>
                </a:lnTo>
                <a:lnTo>
                  <a:pt x="48030" y="40460"/>
                </a:lnTo>
                <a:lnTo>
                  <a:pt x="48020" y="40460"/>
                </a:lnTo>
                <a:lnTo>
                  <a:pt x="47770" y="40540"/>
                </a:lnTo>
                <a:lnTo>
                  <a:pt x="47250" y="40570"/>
                </a:lnTo>
                <a:lnTo>
                  <a:pt x="47030" y="40660"/>
                </a:lnTo>
                <a:lnTo>
                  <a:pt x="47130" y="40860"/>
                </a:lnTo>
                <a:lnTo>
                  <a:pt x="47450" y="41220"/>
                </a:lnTo>
                <a:lnTo>
                  <a:pt x="47480" y="41340"/>
                </a:lnTo>
                <a:lnTo>
                  <a:pt x="47520" y="41470"/>
                </a:lnTo>
                <a:lnTo>
                  <a:pt x="47520" y="41570"/>
                </a:lnTo>
                <a:lnTo>
                  <a:pt x="47410" y="41610"/>
                </a:lnTo>
                <a:lnTo>
                  <a:pt x="47340" y="41660"/>
                </a:lnTo>
                <a:lnTo>
                  <a:pt x="47260" y="41780"/>
                </a:lnTo>
                <a:lnTo>
                  <a:pt x="47250" y="41770"/>
                </a:lnTo>
                <a:lnTo>
                  <a:pt x="47190" y="41700"/>
                </a:lnTo>
                <a:lnTo>
                  <a:pt x="46670" y="41520"/>
                </a:lnTo>
                <a:lnTo>
                  <a:pt x="45130" y="40680"/>
                </a:lnTo>
                <a:lnTo>
                  <a:pt x="44310" y="40380"/>
                </a:lnTo>
                <a:lnTo>
                  <a:pt x="43090" y="40210"/>
                </a:lnTo>
                <a:lnTo>
                  <a:pt x="42040" y="40200"/>
                </a:lnTo>
                <a:lnTo>
                  <a:pt x="41750" y="40310"/>
                </a:lnTo>
                <a:lnTo>
                  <a:pt x="41690" y="40430"/>
                </a:lnTo>
                <a:lnTo>
                  <a:pt x="41670" y="40580"/>
                </a:lnTo>
                <a:lnTo>
                  <a:pt x="41690" y="40730"/>
                </a:lnTo>
                <a:lnTo>
                  <a:pt x="41860" y="40960"/>
                </a:lnTo>
                <a:lnTo>
                  <a:pt x="41840" y="41110"/>
                </a:lnTo>
                <a:lnTo>
                  <a:pt x="41770" y="41270"/>
                </a:lnTo>
                <a:lnTo>
                  <a:pt x="41530" y="41630"/>
                </a:lnTo>
                <a:lnTo>
                  <a:pt x="41340" y="41820"/>
                </a:lnTo>
                <a:lnTo>
                  <a:pt x="41120" y="41940"/>
                </a:lnTo>
                <a:lnTo>
                  <a:pt x="40870" y="41960"/>
                </a:lnTo>
                <a:lnTo>
                  <a:pt x="40620" y="41870"/>
                </a:lnTo>
                <a:lnTo>
                  <a:pt x="40500" y="41740"/>
                </a:lnTo>
                <a:lnTo>
                  <a:pt x="40430" y="41560"/>
                </a:lnTo>
                <a:lnTo>
                  <a:pt x="40300" y="41320"/>
                </a:lnTo>
                <a:lnTo>
                  <a:pt x="40170" y="41170"/>
                </a:lnTo>
                <a:lnTo>
                  <a:pt x="39610" y="40700"/>
                </a:lnTo>
                <a:lnTo>
                  <a:pt x="39200" y="40530"/>
                </a:lnTo>
                <a:lnTo>
                  <a:pt x="37830" y="40540"/>
                </a:lnTo>
                <a:lnTo>
                  <a:pt x="37130" y="40370"/>
                </a:lnTo>
                <a:lnTo>
                  <a:pt x="36610" y="40080"/>
                </a:lnTo>
                <a:lnTo>
                  <a:pt x="36330" y="39990"/>
                </a:lnTo>
                <a:lnTo>
                  <a:pt x="34950" y="39890"/>
                </a:lnTo>
                <a:lnTo>
                  <a:pt x="34700" y="39600"/>
                </a:lnTo>
                <a:lnTo>
                  <a:pt x="34580" y="39120"/>
                </a:lnTo>
                <a:lnTo>
                  <a:pt x="34470" y="38180"/>
                </a:lnTo>
                <a:lnTo>
                  <a:pt x="34330" y="37700"/>
                </a:lnTo>
                <a:lnTo>
                  <a:pt x="34140" y="37380"/>
                </a:lnTo>
                <a:lnTo>
                  <a:pt x="34070" y="37350"/>
                </a:lnTo>
                <a:lnTo>
                  <a:pt x="34100" y="37240"/>
                </a:lnTo>
                <a:lnTo>
                  <a:pt x="34180" y="36960"/>
                </a:lnTo>
                <a:lnTo>
                  <a:pt x="34250" y="36810"/>
                </a:lnTo>
                <a:lnTo>
                  <a:pt x="34290" y="36740"/>
                </a:lnTo>
                <a:lnTo>
                  <a:pt x="34350" y="36670"/>
                </a:lnTo>
                <a:lnTo>
                  <a:pt x="34430" y="36610"/>
                </a:lnTo>
                <a:lnTo>
                  <a:pt x="34550" y="36550"/>
                </a:lnTo>
                <a:lnTo>
                  <a:pt x="34760" y="36480"/>
                </a:lnTo>
                <a:lnTo>
                  <a:pt x="34930" y="36460"/>
                </a:lnTo>
                <a:lnTo>
                  <a:pt x="35490" y="36510"/>
                </a:lnTo>
                <a:lnTo>
                  <a:pt x="35970" y="36350"/>
                </a:lnTo>
                <a:lnTo>
                  <a:pt x="35720" y="36080"/>
                </a:lnTo>
                <a:lnTo>
                  <a:pt x="35200" y="35840"/>
                </a:lnTo>
                <a:lnTo>
                  <a:pt x="35060" y="35740"/>
                </a:lnTo>
                <a:lnTo>
                  <a:pt x="35090" y="35660"/>
                </a:lnTo>
                <a:lnTo>
                  <a:pt x="35110" y="35610"/>
                </a:lnTo>
                <a:lnTo>
                  <a:pt x="35500" y="35190"/>
                </a:lnTo>
                <a:lnTo>
                  <a:pt x="36000" y="34750"/>
                </a:lnTo>
                <a:lnTo>
                  <a:pt x="36270" y="34670"/>
                </a:lnTo>
                <a:lnTo>
                  <a:pt x="36530" y="34720"/>
                </a:lnTo>
                <a:lnTo>
                  <a:pt x="36670" y="34730"/>
                </a:lnTo>
                <a:lnTo>
                  <a:pt x="36810" y="34710"/>
                </a:lnTo>
                <a:lnTo>
                  <a:pt x="36950" y="34660"/>
                </a:lnTo>
                <a:lnTo>
                  <a:pt x="37280" y="34460"/>
                </a:lnTo>
                <a:lnTo>
                  <a:pt x="37640" y="34330"/>
                </a:lnTo>
                <a:lnTo>
                  <a:pt x="37710" y="34280"/>
                </a:lnTo>
                <a:lnTo>
                  <a:pt x="37750" y="34200"/>
                </a:lnTo>
                <a:lnTo>
                  <a:pt x="37720" y="34060"/>
                </a:lnTo>
                <a:lnTo>
                  <a:pt x="37690" y="33990"/>
                </a:lnTo>
                <a:lnTo>
                  <a:pt x="37610" y="33910"/>
                </a:lnTo>
                <a:lnTo>
                  <a:pt x="37520" y="33840"/>
                </a:lnTo>
                <a:lnTo>
                  <a:pt x="37440" y="33720"/>
                </a:lnTo>
                <a:lnTo>
                  <a:pt x="37410" y="33520"/>
                </a:lnTo>
                <a:lnTo>
                  <a:pt x="37510" y="33120"/>
                </a:lnTo>
                <a:lnTo>
                  <a:pt x="37570" y="32780"/>
                </a:lnTo>
                <a:lnTo>
                  <a:pt x="37710" y="32340"/>
                </a:lnTo>
                <a:lnTo>
                  <a:pt x="38010" y="32080"/>
                </a:lnTo>
                <a:lnTo>
                  <a:pt x="38090" y="31990"/>
                </a:lnTo>
                <a:lnTo>
                  <a:pt x="38150" y="31880"/>
                </a:lnTo>
                <a:lnTo>
                  <a:pt x="38130" y="31730"/>
                </a:lnTo>
                <a:lnTo>
                  <a:pt x="38080" y="31610"/>
                </a:lnTo>
                <a:lnTo>
                  <a:pt x="37870" y="31330"/>
                </a:lnTo>
                <a:lnTo>
                  <a:pt x="37830" y="31200"/>
                </a:lnTo>
                <a:lnTo>
                  <a:pt x="37840" y="31080"/>
                </a:lnTo>
                <a:lnTo>
                  <a:pt x="37920" y="30950"/>
                </a:lnTo>
                <a:lnTo>
                  <a:pt x="38070" y="30820"/>
                </a:lnTo>
                <a:lnTo>
                  <a:pt x="38570" y="30580"/>
                </a:lnTo>
                <a:lnTo>
                  <a:pt x="38710" y="30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