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Karnali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Nepal • State Map | Fully Editable Vector Shape</a:t>
            </a:r>
          </a:p>
        </p:txBody>
      </p:sp>
      <p:sp>
        <p:nvSpPr>
          <p:cNvPr id="101" name="Karnali"/>
          <p:cNvSpPr/>
          <p:nvPr/>
        </p:nvSpPr>
        <p:spPr>
          <a:xfrm>
            <a:off x="2072487" y="1505468"/>
            <a:ext cx="8046720" cy="4578583"/>
          </a:xfrm>
          <a:custGeom>
            <a:avLst/>
            <a:gdLst/>
            <a:ahLst/>
            <a:cxnLst/>
            <a:rect l="0" t="0" r="100000" b="56900"/>
            <a:pathLst>
              <a:path w="100000" h="56900">
                <a:moveTo>
                  <a:pt x="45030" y="18760"/>
                </a:moveTo>
                <a:lnTo>
                  <a:pt x="45100" y="19200"/>
                </a:lnTo>
                <a:lnTo>
                  <a:pt x="45060" y="19300"/>
                </a:lnTo>
                <a:lnTo>
                  <a:pt x="44950" y="19440"/>
                </a:lnTo>
                <a:lnTo>
                  <a:pt x="44840" y="19550"/>
                </a:lnTo>
                <a:lnTo>
                  <a:pt x="44720" y="19700"/>
                </a:lnTo>
                <a:lnTo>
                  <a:pt x="44670" y="19850"/>
                </a:lnTo>
                <a:lnTo>
                  <a:pt x="44580" y="20830"/>
                </a:lnTo>
                <a:lnTo>
                  <a:pt x="44530" y="21020"/>
                </a:lnTo>
                <a:lnTo>
                  <a:pt x="44460" y="21150"/>
                </a:lnTo>
                <a:lnTo>
                  <a:pt x="44360" y="21240"/>
                </a:lnTo>
                <a:lnTo>
                  <a:pt x="43740" y="22040"/>
                </a:lnTo>
                <a:lnTo>
                  <a:pt x="43540" y="22390"/>
                </a:lnTo>
                <a:lnTo>
                  <a:pt x="43160" y="23450"/>
                </a:lnTo>
                <a:lnTo>
                  <a:pt x="43010" y="23660"/>
                </a:lnTo>
                <a:lnTo>
                  <a:pt x="42010" y="24030"/>
                </a:lnTo>
                <a:lnTo>
                  <a:pt x="41760" y="24180"/>
                </a:lnTo>
                <a:lnTo>
                  <a:pt x="41520" y="24270"/>
                </a:lnTo>
                <a:lnTo>
                  <a:pt x="40990" y="24380"/>
                </a:lnTo>
                <a:lnTo>
                  <a:pt x="40780" y="24380"/>
                </a:lnTo>
                <a:lnTo>
                  <a:pt x="40420" y="24330"/>
                </a:lnTo>
                <a:lnTo>
                  <a:pt x="40160" y="24330"/>
                </a:lnTo>
                <a:lnTo>
                  <a:pt x="39980" y="24310"/>
                </a:lnTo>
                <a:lnTo>
                  <a:pt x="39690" y="24210"/>
                </a:lnTo>
                <a:lnTo>
                  <a:pt x="39370" y="24160"/>
                </a:lnTo>
                <a:lnTo>
                  <a:pt x="38930" y="24060"/>
                </a:lnTo>
                <a:lnTo>
                  <a:pt x="37270" y="23220"/>
                </a:lnTo>
                <a:lnTo>
                  <a:pt x="37040" y="23130"/>
                </a:lnTo>
                <a:lnTo>
                  <a:pt x="36880" y="23100"/>
                </a:lnTo>
                <a:lnTo>
                  <a:pt x="36200" y="23150"/>
                </a:lnTo>
                <a:lnTo>
                  <a:pt x="35620" y="23100"/>
                </a:lnTo>
                <a:lnTo>
                  <a:pt x="35480" y="23110"/>
                </a:lnTo>
                <a:lnTo>
                  <a:pt x="35360" y="23160"/>
                </a:lnTo>
                <a:lnTo>
                  <a:pt x="35170" y="23190"/>
                </a:lnTo>
                <a:lnTo>
                  <a:pt x="35010" y="23130"/>
                </a:lnTo>
                <a:lnTo>
                  <a:pt x="34480" y="22770"/>
                </a:lnTo>
                <a:lnTo>
                  <a:pt x="34410" y="22660"/>
                </a:lnTo>
                <a:lnTo>
                  <a:pt x="34400" y="22530"/>
                </a:lnTo>
                <a:lnTo>
                  <a:pt x="34400" y="22360"/>
                </a:lnTo>
                <a:lnTo>
                  <a:pt x="34400" y="22170"/>
                </a:lnTo>
                <a:lnTo>
                  <a:pt x="34370" y="22000"/>
                </a:lnTo>
                <a:lnTo>
                  <a:pt x="34310" y="21900"/>
                </a:lnTo>
                <a:lnTo>
                  <a:pt x="33880" y="21450"/>
                </a:lnTo>
                <a:lnTo>
                  <a:pt x="33690" y="21280"/>
                </a:lnTo>
                <a:lnTo>
                  <a:pt x="33540" y="21200"/>
                </a:lnTo>
                <a:lnTo>
                  <a:pt x="32890" y="21000"/>
                </a:lnTo>
                <a:lnTo>
                  <a:pt x="32220" y="20710"/>
                </a:lnTo>
                <a:lnTo>
                  <a:pt x="31970" y="20690"/>
                </a:lnTo>
                <a:lnTo>
                  <a:pt x="31850" y="20770"/>
                </a:lnTo>
                <a:lnTo>
                  <a:pt x="31810" y="20800"/>
                </a:lnTo>
                <a:lnTo>
                  <a:pt x="31800" y="20810"/>
                </a:lnTo>
                <a:lnTo>
                  <a:pt x="31710" y="20860"/>
                </a:lnTo>
                <a:lnTo>
                  <a:pt x="31580" y="20900"/>
                </a:lnTo>
                <a:lnTo>
                  <a:pt x="31480" y="20900"/>
                </a:lnTo>
                <a:lnTo>
                  <a:pt x="31390" y="20880"/>
                </a:lnTo>
                <a:lnTo>
                  <a:pt x="31160" y="20780"/>
                </a:lnTo>
                <a:lnTo>
                  <a:pt x="31090" y="20730"/>
                </a:lnTo>
                <a:lnTo>
                  <a:pt x="31040" y="20660"/>
                </a:lnTo>
                <a:lnTo>
                  <a:pt x="31020" y="20590"/>
                </a:lnTo>
                <a:lnTo>
                  <a:pt x="31020" y="20510"/>
                </a:lnTo>
                <a:lnTo>
                  <a:pt x="31050" y="20380"/>
                </a:lnTo>
                <a:lnTo>
                  <a:pt x="31080" y="20290"/>
                </a:lnTo>
                <a:lnTo>
                  <a:pt x="31100" y="20200"/>
                </a:lnTo>
                <a:lnTo>
                  <a:pt x="31130" y="20070"/>
                </a:lnTo>
                <a:lnTo>
                  <a:pt x="31130" y="19950"/>
                </a:lnTo>
                <a:lnTo>
                  <a:pt x="31120" y="19840"/>
                </a:lnTo>
                <a:lnTo>
                  <a:pt x="31070" y="19690"/>
                </a:lnTo>
                <a:lnTo>
                  <a:pt x="30560" y="19450"/>
                </a:lnTo>
                <a:lnTo>
                  <a:pt x="29720" y="19430"/>
                </a:lnTo>
                <a:lnTo>
                  <a:pt x="29540" y="19470"/>
                </a:lnTo>
                <a:lnTo>
                  <a:pt x="28430" y="19970"/>
                </a:lnTo>
                <a:lnTo>
                  <a:pt x="28330" y="20050"/>
                </a:lnTo>
                <a:lnTo>
                  <a:pt x="28250" y="20130"/>
                </a:lnTo>
                <a:lnTo>
                  <a:pt x="28120" y="20350"/>
                </a:lnTo>
                <a:lnTo>
                  <a:pt x="28040" y="20440"/>
                </a:lnTo>
                <a:lnTo>
                  <a:pt x="27930" y="20520"/>
                </a:lnTo>
                <a:lnTo>
                  <a:pt x="27840" y="20600"/>
                </a:lnTo>
                <a:lnTo>
                  <a:pt x="27770" y="20700"/>
                </a:lnTo>
                <a:lnTo>
                  <a:pt x="27710" y="20830"/>
                </a:lnTo>
                <a:lnTo>
                  <a:pt x="27540" y="21020"/>
                </a:lnTo>
                <a:lnTo>
                  <a:pt x="27400" y="21080"/>
                </a:lnTo>
                <a:lnTo>
                  <a:pt x="27260" y="21090"/>
                </a:lnTo>
                <a:lnTo>
                  <a:pt x="27160" y="21030"/>
                </a:lnTo>
                <a:lnTo>
                  <a:pt x="27090" y="20950"/>
                </a:lnTo>
                <a:lnTo>
                  <a:pt x="27020" y="20810"/>
                </a:lnTo>
                <a:lnTo>
                  <a:pt x="27020" y="20800"/>
                </a:lnTo>
                <a:lnTo>
                  <a:pt x="26980" y="20780"/>
                </a:lnTo>
                <a:lnTo>
                  <a:pt x="26940" y="20740"/>
                </a:lnTo>
                <a:lnTo>
                  <a:pt x="26710" y="20670"/>
                </a:lnTo>
                <a:lnTo>
                  <a:pt x="25710" y="21130"/>
                </a:lnTo>
                <a:lnTo>
                  <a:pt x="24810" y="21050"/>
                </a:lnTo>
                <a:lnTo>
                  <a:pt x="24590" y="20980"/>
                </a:lnTo>
                <a:lnTo>
                  <a:pt x="24340" y="20860"/>
                </a:lnTo>
                <a:lnTo>
                  <a:pt x="24170" y="20760"/>
                </a:lnTo>
                <a:lnTo>
                  <a:pt x="23980" y="20710"/>
                </a:lnTo>
                <a:lnTo>
                  <a:pt x="23380" y="20600"/>
                </a:lnTo>
                <a:lnTo>
                  <a:pt x="22460" y="20280"/>
                </a:lnTo>
                <a:lnTo>
                  <a:pt x="22070" y="20210"/>
                </a:lnTo>
                <a:lnTo>
                  <a:pt x="21860" y="20140"/>
                </a:lnTo>
                <a:lnTo>
                  <a:pt x="21790" y="20080"/>
                </a:lnTo>
                <a:lnTo>
                  <a:pt x="21790" y="19990"/>
                </a:lnTo>
                <a:lnTo>
                  <a:pt x="21810" y="19870"/>
                </a:lnTo>
                <a:lnTo>
                  <a:pt x="21790" y="19550"/>
                </a:lnTo>
                <a:lnTo>
                  <a:pt x="21510" y="19200"/>
                </a:lnTo>
                <a:lnTo>
                  <a:pt x="21360" y="19050"/>
                </a:lnTo>
                <a:lnTo>
                  <a:pt x="21210" y="18930"/>
                </a:lnTo>
                <a:lnTo>
                  <a:pt x="20880" y="18720"/>
                </a:lnTo>
                <a:lnTo>
                  <a:pt x="20800" y="18650"/>
                </a:lnTo>
                <a:lnTo>
                  <a:pt x="20750" y="18490"/>
                </a:lnTo>
                <a:lnTo>
                  <a:pt x="20720" y="18280"/>
                </a:lnTo>
                <a:lnTo>
                  <a:pt x="20810" y="17500"/>
                </a:lnTo>
                <a:lnTo>
                  <a:pt x="20720" y="17290"/>
                </a:lnTo>
                <a:lnTo>
                  <a:pt x="20680" y="17160"/>
                </a:lnTo>
                <a:lnTo>
                  <a:pt x="20670" y="17030"/>
                </a:lnTo>
                <a:lnTo>
                  <a:pt x="20720" y="16910"/>
                </a:lnTo>
                <a:lnTo>
                  <a:pt x="20820" y="16770"/>
                </a:lnTo>
                <a:lnTo>
                  <a:pt x="21170" y="16420"/>
                </a:lnTo>
                <a:lnTo>
                  <a:pt x="21340" y="16290"/>
                </a:lnTo>
                <a:lnTo>
                  <a:pt x="21800" y="16140"/>
                </a:lnTo>
                <a:lnTo>
                  <a:pt x="21960" y="16120"/>
                </a:lnTo>
                <a:lnTo>
                  <a:pt x="22170" y="16110"/>
                </a:lnTo>
                <a:lnTo>
                  <a:pt x="22260" y="16130"/>
                </a:lnTo>
                <a:lnTo>
                  <a:pt x="22340" y="16180"/>
                </a:lnTo>
                <a:lnTo>
                  <a:pt x="22620" y="16440"/>
                </a:lnTo>
                <a:lnTo>
                  <a:pt x="22740" y="16490"/>
                </a:lnTo>
                <a:lnTo>
                  <a:pt x="22880" y="16500"/>
                </a:lnTo>
                <a:lnTo>
                  <a:pt x="23070" y="16470"/>
                </a:lnTo>
                <a:lnTo>
                  <a:pt x="23460" y="16350"/>
                </a:lnTo>
                <a:lnTo>
                  <a:pt x="23530" y="16120"/>
                </a:lnTo>
                <a:lnTo>
                  <a:pt x="23410" y="15910"/>
                </a:lnTo>
                <a:lnTo>
                  <a:pt x="23300" y="15670"/>
                </a:lnTo>
                <a:lnTo>
                  <a:pt x="23250" y="15370"/>
                </a:lnTo>
                <a:lnTo>
                  <a:pt x="23260" y="15070"/>
                </a:lnTo>
                <a:lnTo>
                  <a:pt x="23290" y="14820"/>
                </a:lnTo>
                <a:lnTo>
                  <a:pt x="23360" y="14610"/>
                </a:lnTo>
                <a:lnTo>
                  <a:pt x="23480" y="14440"/>
                </a:lnTo>
                <a:lnTo>
                  <a:pt x="23920" y="14140"/>
                </a:lnTo>
                <a:lnTo>
                  <a:pt x="24100" y="13960"/>
                </a:lnTo>
                <a:lnTo>
                  <a:pt x="24170" y="13690"/>
                </a:lnTo>
                <a:lnTo>
                  <a:pt x="24180" y="13490"/>
                </a:lnTo>
                <a:lnTo>
                  <a:pt x="24170" y="13220"/>
                </a:lnTo>
                <a:lnTo>
                  <a:pt x="24130" y="13100"/>
                </a:lnTo>
                <a:lnTo>
                  <a:pt x="24070" y="13020"/>
                </a:lnTo>
                <a:lnTo>
                  <a:pt x="23850" y="12960"/>
                </a:lnTo>
                <a:lnTo>
                  <a:pt x="23790" y="12950"/>
                </a:lnTo>
                <a:lnTo>
                  <a:pt x="23610" y="12860"/>
                </a:lnTo>
                <a:lnTo>
                  <a:pt x="23470" y="12760"/>
                </a:lnTo>
                <a:lnTo>
                  <a:pt x="23340" y="12640"/>
                </a:lnTo>
                <a:lnTo>
                  <a:pt x="23230" y="12490"/>
                </a:lnTo>
                <a:lnTo>
                  <a:pt x="23160" y="12260"/>
                </a:lnTo>
                <a:lnTo>
                  <a:pt x="23150" y="12110"/>
                </a:lnTo>
                <a:lnTo>
                  <a:pt x="23160" y="12000"/>
                </a:lnTo>
                <a:lnTo>
                  <a:pt x="23470" y="11000"/>
                </a:lnTo>
                <a:lnTo>
                  <a:pt x="23520" y="10680"/>
                </a:lnTo>
                <a:lnTo>
                  <a:pt x="23540" y="10270"/>
                </a:lnTo>
                <a:lnTo>
                  <a:pt x="23570" y="10110"/>
                </a:lnTo>
                <a:lnTo>
                  <a:pt x="23610" y="10010"/>
                </a:lnTo>
                <a:lnTo>
                  <a:pt x="23670" y="9940"/>
                </a:lnTo>
                <a:lnTo>
                  <a:pt x="23820" y="9820"/>
                </a:lnTo>
                <a:lnTo>
                  <a:pt x="23910" y="9740"/>
                </a:lnTo>
                <a:lnTo>
                  <a:pt x="23970" y="9660"/>
                </a:lnTo>
                <a:lnTo>
                  <a:pt x="24020" y="9560"/>
                </a:lnTo>
                <a:lnTo>
                  <a:pt x="24040" y="9460"/>
                </a:lnTo>
                <a:lnTo>
                  <a:pt x="24030" y="9310"/>
                </a:lnTo>
                <a:lnTo>
                  <a:pt x="23980" y="9190"/>
                </a:lnTo>
                <a:lnTo>
                  <a:pt x="23870" y="9100"/>
                </a:lnTo>
                <a:lnTo>
                  <a:pt x="23720" y="9050"/>
                </a:lnTo>
                <a:lnTo>
                  <a:pt x="23290" y="8960"/>
                </a:lnTo>
                <a:lnTo>
                  <a:pt x="23100" y="8880"/>
                </a:lnTo>
                <a:lnTo>
                  <a:pt x="22960" y="8770"/>
                </a:lnTo>
                <a:lnTo>
                  <a:pt x="22820" y="8720"/>
                </a:lnTo>
                <a:lnTo>
                  <a:pt x="22620" y="8680"/>
                </a:lnTo>
                <a:lnTo>
                  <a:pt x="21790" y="8700"/>
                </a:lnTo>
                <a:lnTo>
                  <a:pt x="21660" y="8720"/>
                </a:lnTo>
                <a:lnTo>
                  <a:pt x="21530" y="8750"/>
                </a:lnTo>
                <a:lnTo>
                  <a:pt x="21300" y="8890"/>
                </a:lnTo>
                <a:lnTo>
                  <a:pt x="21020" y="9310"/>
                </a:lnTo>
                <a:lnTo>
                  <a:pt x="20950" y="9360"/>
                </a:lnTo>
                <a:lnTo>
                  <a:pt x="20890" y="9360"/>
                </a:lnTo>
                <a:lnTo>
                  <a:pt x="20810" y="9340"/>
                </a:lnTo>
                <a:lnTo>
                  <a:pt x="20700" y="9280"/>
                </a:lnTo>
                <a:lnTo>
                  <a:pt x="20470" y="9100"/>
                </a:lnTo>
                <a:lnTo>
                  <a:pt x="20420" y="9000"/>
                </a:lnTo>
                <a:lnTo>
                  <a:pt x="20410" y="8890"/>
                </a:lnTo>
                <a:lnTo>
                  <a:pt x="20440" y="8640"/>
                </a:lnTo>
                <a:lnTo>
                  <a:pt x="20450" y="8500"/>
                </a:lnTo>
                <a:lnTo>
                  <a:pt x="20430" y="8380"/>
                </a:lnTo>
                <a:lnTo>
                  <a:pt x="20380" y="8260"/>
                </a:lnTo>
                <a:lnTo>
                  <a:pt x="20340" y="8180"/>
                </a:lnTo>
                <a:lnTo>
                  <a:pt x="20280" y="8100"/>
                </a:lnTo>
                <a:lnTo>
                  <a:pt x="20170" y="7860"/>
                </a:lnTo>
                <a:lnTo>
                  <a:pt x="20100" y="7650"/>
                </a:lnTo>
                <a:lnTo>
                  <a:pt x="20070" y="7630"/>
                </a:lnTo>
                <a:lnTo>
                  <a:pt x="20000" y="7610"/>
                </a:lnTo>
                <a:lnTo>
                  <a:pt x="19750" y="7610"/>
                </a:lnTo>
                <a:lnTo>
                  <a:pt x="19390" y="7650"/>
                </a:lnTo>
                <a:lnTo>
                  <a:pt x="19280" y="7620"/>
                </a:lnTo>
                <a:lnTo>
                  <a:pt x="19200" y="7570"/>
                </a:lnTo>
                <a:lnTo>
                  <a:pt x="19060" y="7450"/>
                </a:lnTo>
                <a:lnTo>
                  <a:pt x="18960" y="7390"/>
                </a:lnTo>
                <a:lnTo>
                  <a:pt x="18720" y="7290"/>
                </a:lnTo>
                <a:lnTo>
                  <a:pt x="18510" y="7140"/>
                </a:lnTo>
                <a:lnTo>
                  <a:pt x="18540" y="7030"/>
                </a:lnTo>
                <a:lnTo>
                  <a:pt x="18590" y="6900"/>
                </a:lnTo>
                <a:lnTo>
                  <a:pt x="18620" y="6710"/>
                </a:lnTo>
                <a:lnTo>
                  <a:pt x="18620" y="6610"/>
                </a:lnTo>
                <a:lnTo>
                  <a:pt x="18610" y="6470"/>
                </a:lnTo>
                <a:lnTo>
                  <a:pt x="18570" y="6360"/>
                </a:lnTo>
                <a:lnTo>
                  <a:pt x="18490" y="6280"/>
                </a:lnTo>
                <a:lnTo>
                  <a:pt x="18480" y="6270"/>
                </a:lnTo>
                <a:lnTo>
                  <a:pt x="18650" y="6260"/>
                </a:lnTo>
                <a:lnTo>
                  <a:pt x="18830" y="6270"/>
                </a:lnTo>
                <a:lnTo>
                  <a:pt x="18980" y="6250"/>
                </a:lnTo>
                <a:lnTo>
                  <a:pt x="19160" y="6120"/>
                </a:lnTo>
                <a:lnTo>
                  <a:pt x="19290" y="5950"/>
                </a:lnTo>
                <a:lnTo>
                  <a:pt x="19370" y="5730"/>
                </a:lnTo>
                <a:lnTo>
                  <a:pt x="19380" y="5610"/>
                </a:lnTo>
                <a:lnTo>
                  <a:pt x="19440" y="5570"/>
                </a:lnTo>
                <a:lnTo>
                  <a:pt x="19510" y="5520"/>
                </a:lnTo>
                <a:lnTo>
                  <a:pt x="19520" y="5520"/>
                </a:lnTo>
                <a:lnTo>
                  <a:pt x="19630" y="5470"/>
                </a:lnTo>
                <a:lnTo>
                  <a:pt x="19740" y="5360"/>
                </a:lnTo>
                <a:lnTo>
                  <a:pt x="19790" y="5270"/>
                </a:lnTo>
                <a:lnTo>
                  <a:pt x="19810" y="5220"/>
                </a:lnTo>
                <a:lnTo>
                  <a:pt x="19780" y="4980"/>
                </a:lnTo>
                <a:lnTo>
                  <a:pt x="19780" y="4830"/>
                </a:lnTo>
                <a:lnTo>
                  <a:pt x="19880" y="4660"/>
                </a:lnTo>
                <a:lnTo>
                  <a:pt x="19970" y="4550"/>
                </a:lnTo>
                <a:lnTo>
                  <a:pt x="20030" y="4450"/>
                </a:lnTo>
                <a:lnTo>
                  <a:pt x="20030" y="4360"/>
                </a:lnTo>
                <a:lnTo>
                  <a:pt x="19980" y="4300"/>
                </a:lnTo>
                <a:lnTo>
                  <a:pt x="19920" y="4260"/>
                </a:lnTo>
                <a:lnTo>
                  <a:pt x="19880" y="4240"/>
                </a:lnTo>
                <a:lnTo>
                  <a:pt x="19860" y="4200"/>
                </a:lnTo>
                <a:lnTo>
                  <a:pt x="19880" y="4170"/>
                </a:lnTo>
                <a:lnTo>
                  <a:pt x="19960" y="4130"/>
                </a:lnTo>
                <a:lnTo>
                  <a:pt x="20070" y="4040"/>
                </a:lnTo>
                <a:lnTo>
                  <a:pt x="20130" y="3990"/>
                </a:lnTo>
                <a:lnTo>
                  <a:pt x="20120" y="3940"/>
                </a:lnTo>
                <a:lnTo>
                  <a:pt x="20070" y="3900"/>
                </a:lnTo>
                <a:lnTo>
                  <a:pt x="19940" y="3860"/>
                </a:lnTo>
                <a:lnTo>
                  <a:pt x="19880" y="3840"/>
                </a:lnTo>
                <a:lnTo>
                  <a:pt x="19820" y="3810"/>
                </a:lnTo>
                <a:lnTo>
                  <a:pt x="19810" y="3750"/>
                </a:lnTo>
                <a:lnTo>
                  <a:pt x="19870" y="3660"/>
                </a:lnTo>
                <a:lnTo>
                  <a:pt x="19890" y="3630"/>
                </a:lnTo>
                <a:lnTo>
                  <a:pt x="19910" y="3590"/>
                </a:lnTo>
                <a:lnTo>
                  <a:pt x="19910" y="3530"/>
                </a:lnTo>
                <a:lnTo>
                  <a:pt x="19860" y="3410"/>
                </a:lnTo>
                <a:lnTo>
                  <a:pt x="19850" y="3280"/>
                </a:lnTo>
                <a:lnTo>
                  <a:pt x="19870" y="3210"/>
                </a:lnTo>
                <a:lnTo>
                  <a:pt x="19890" y="3170"/>
                </a:lnTo>
                <a:lnTo>
                  <a:pt x="19960" y="3160"/>
                </a:lnTo>
                <a:lnTo>
                  <a:pt x="20100" y="3170"/>
                </a:lnTo>
                <a:lnTo>
                  <a:pt x="20110" y="3150"/>
                </a:lnTo>
                <a:lnTo>
                  <a:pt x="20140" y="3160"/>
                </a:lnTo>
                <a:lnTo>
                  <a:pt x="20550" y="3560"/>
                </a:lnTo>
                <a:lnTo>
                  <a:pt x="20770" y="3690"/>
                </a:lnTo>
                <a:lnTo>
                  <a:pt x="21070" y="3730"/>
                </a:lnTo>
                <a:lnTo>
                  <a:pt x="21190" y="3690"/>
                </a:lnTo>
                <a:lnTo>
                  <a:pt x="21320" y="3190"/>
                </a:lnTo>
                <a:lnTo>
                  <a:pt x="21370" y="3090"/>
                </a:lnTo>
                <a:lnTo>
                  <a:pt x="21560" y="3160"/>
                </a:lnTo>
                <a:lnTo>
                  <a:pt x="21580" y="3130"/>
                </a:lnTo>
                <a:lnTo>
                  <a:pt x="21600" y="3090"/>
                </a:lnTo>
                <a:lnTo>
                  <a:pt x="21600" y="3000"/>
                </a:lnTo>
                <a:lnTo>
                  <a:pt x="21670" y="2990"/>
                </a:lnTo>
                <a:lnTo>
                  <a:pt x="21820" y="2920"/>
                </a:lnTo>
                <a:lnTo>
                  <a:pt x="21880" y="2810"/>
                </a:lnTo>
                <a:lnTo>
                  <a:pt x="21910" y="2700"/>
                </a:lnTo>
                <a:lnTo>
                  <a:pt x="21980" y="2620"/>
                </a:lnTo>
                <a:lnTo>
                  <a:pt x="22220" y="2590"/>
                </a:lnTo>
                <a:lnTo>
                  <a:pt x="22230" y="2590"/>
                </a:lnTo>
                <a:lnTo>
                  <a:pt x="22240" y="2590"/>
                </a:lnTo>
                <a:lnTo>
                  <a:pt x="22480" y="2660"/>
                </a:lnTo>
                <a:lnTo>
                  <a:pt x="23840" y="3290"/>
                </a:lnTo>
                <a:lnTo>
                  <a:pt x="24080" y="3350"/>
                </a:lnTo>
                <a:lnTo>
                  <a:pt x="24330" y="3310"/>
                </a:lnTo>
                <a:lnTo>
                  <a:pt x="24570" y="3220"/>
                </a:lnTo>
                <a:lnTo>
                  <a:pt x="24810" y="3180"/>
                </a:lnTo>
                <a:lnTo>
                  <a:pt x="25290" y="3390"/>
                </a:lnTo>
                <a:lnTo>
                  <a:pt x="25670" y="3360"/>
                </a:lnTo>
                <a:lnTo>
                  <a:pt x="25860" y="3390"/>
                </a:lnTo>
                <a:lnTo>
                  <a:pt x="25910" y="3420"/>
                </a:lnTo>
                <a:lnTo>
                  <a:pt x="25990" y="3470"/>
                </a:lnTo>
                <a:lnTo>
                  <a:pt x="26120" y="3660"/>
                </a:lnTo>
                <a:lnTo>
                  <a:pt x="26200" y="3730"/>
                </a:lnTo>
                <a:lnTo>
                  <a:pt x="26310" y="3750"/>
                </a:lnTo>
                <a:lnTo>
                  <a:pt x="26390" y="3720"/>
                </a:lnTo>
                <a:lnTo>
                  <a:pt x="26440" y="3760"/>
                </a:lnTo>
                <a:lnTo>
                  <a:pt x="26580" y="3770"/>
                </a:lnTo>
                <a:lnTo>
                  <a:pt x="26660" y="3720"/>
                </a:lnTo>
                <a:lnTo>
                  <a:pt x="26720" y="3620"/>
                </a:lnTo>
                <a:lnTo>
                  <a:pt x="26910" y="3600"/>
                </a:lnTo>
                <a:lnTo>
                  <a:pt x="26930" y="3610"/>
                </a:lnTo>
                <a:lnTo>
                  <a:pt x="26940" y="3600"/>
                </a:lnTo>
                <a:lnTo>
                  <a:pt x="27100" y="3590"/>
                </a:lnTo>
                <a:lnTo>
                  <a:pt x="27210" y="3600"/>
                </a:lnTo>
                <a:lnTo>
                  <a:pt x="27220" y="3610"/>
                </a:lnTo>
                <a:lnTo>
                  <a:pt x="27220" y="3600"/>
                </a:lnTo>
                <a:lnTo>
                  <a:pt x="27360" y="3620"/>
                </a:lnTo>
                <a:lnTo>
                  <a:pt x="27540" y="3710"/>
                </a:lnTo>
                <a:lnTo>
                  <a:pt x="27590" y="3910"/>
                </a:lnTo>
                <a:lnTo>
                  <a:pt x="27460" y="4650"/>
                </a:lnTo>
                <a:lnTo>
                  <a:pt x="27500" y="4990"/>
                </a:lnTo>
                <a:lnTo>
                  <a:pt x="27620" y="5220"/>
                </a:lnTo>
                <a:lnTo>
                  <a:pt x="27820" y="5360"/>
                </a:lnTo>
                <a:lnTo>
                  <a:pt x="28120" y="5470"/>
                </a:lnTo>
                <a:lnTo>
                  <a:pt x="28290" y="5630"/>
                </a:lnTo>
                <a:lnTo>
                  <a:pt x="28230" y="5880"/>
                </a:lnTo>
                <a:lnTo>
                  <a:pt x="27970" y="6370"/>
                </a:lnTo>
                <a:lnTo>
                  <a:pt x="27980" y="6550"/>
                </a:lnTo>
                <a:lnTo>
                  <a:pt x="28060" y="6820"/>
                </a:lnTo>
                <a:lnTo>
                  <a:pt x="28160" y="7080"/>
                </a:lnTo>
                <a:lnTo>
                  <a:pt x="28270" y="7220"/>
                </a:lnTo>
                <a:lnTo>
                  <a:pt x="28490" y="7260"/>
                </a:lnTo>
                <a:lnTo>
                  <a:pt x="28690" y="7180"/>
                </a:lnTo>
                <a:lnTo>
                  <a:pt x="28900" y="7140"/>
                </a:lnTo>
                <a:lnTo>
                  <a:pt x="29400" y="7460"/>
                </a:lnTo>
                <a:lnTo>
                  <a:pt x="29630" y="7500"/>
                </a:lnTo>
                <a:lnTo>
                  <a:pt x="29860" y="7500"/>
                </a:lnTo>
                <a:lnTo>
                  <a:pt x="30110" y="7560"/>
                </a:lnTo>
                <a:lnTo>
                  <a:pt x="30200" y="7640"/>
                </a:lnTo>
                <a:lnTo>
                  <a:pt x="30330" y="7860"/>
                </a:lnTo>
                <a:lnTo>
                  <a:pt x="30430" y="7930"/>
                </a:lnTo>
                <a:lnTo>
                  <a:pt x="30610" y="7960"/>
                </a:lnTo>
                <a:lnTo>
                  <a:pt x="30780" y="7930"/>
                </a:lnTo>
                <a:lnTo>
                  <a:pt x="30950" y="7930"/>
                </a:lnTo>
                <a:lnTo>
                  <a:pt x="31120" y="8040"/>
                </a:lnTo>
                <a:lnTo>
                  <a:pt x="31270" y="8240"/>
                </a:lnTo>
                <a:lnTo>
                  <a:pt x="31450" y="8420"/>
                </a:lnTo>
                <a:lnTo>
                  <a:pt x="31650" y="8570"/>
                </a:lnTo>
                <a:lnTo>
                  <a:pt x="31860" y="8680"/>
                </a:lnTo>
                <a:lnTo>
                  <a:pt x="32400" y="8850"/>
                </a:lnTo>
                <a:lnTo>
                  <a:pt x="32600" y="8960"/>
                </a:lnTo>
                <a:lnTo>
                  <a:pt x="33460" y="10040"/>
                </a:lnTo>
                <a:lnTo>
                  <a:pt x="33650" y="10180"/>
                </a:lnTo>
                <a:lnTo>
                  <a:pt x="33770" y="10170"/>
                </a:lnTo>
                <a:lnTo>
                  <a:pt x="34000" y="10100"/>
                </a:lnTo>
                <a:lnTo>
                  <a:pt x="34110" y="10110"/>
                </a:lnTo>
                <a:lnTo>
                  <a:pt x="34240" y="10190"/>
                </a:lnTo>
                <a:lnTo>
                  <a:pt x="34250" y="10300"/>
                </a:lnTo>
                <a:lnTo>
                  <a:pt x="34190" y="10430"/>
                </a:lnTo>
                <a:lnTo>
                  <a:pt x="34160" y="10580"/>
                </a:lnTo>
                <a:lnTo>
                  <a:pt x="34260" y="10800"/>
                </a:lnTo>
                <a:lnTo>
                  <a:pt x="34940" y="11330"/>
                </a:lnTo>
                <a:lnTo>
                  <a:pt x="35150" y="11660"/>
                </a:lnTo>
                <a:lnTo>
                  <a:pt x="35270" y="11770"/>
                </a:lnTo>
                <a:lnTo>
                  <a:pt x="35410" y="11840"/>
                </a:lnTo>
                <a:lnTo>
                  <a:pt x="35540" y="11890"/>
                </a:lnTo>
                <a:lnTo>
                  <a:pt x="35660" y="11970"/>
                </a:lnTo>
                <a:lnTo>
                  <a:pt x="35730" y="12120"/>
                </a:lnTo>
                <a:lnTo>
                  <a:pt x="35890" y="12360"/>
                </a:lnTo>
                <a:lnTo>
                  <a:pt x="36120" y="12270"/>
                </a:lnTo>
                <a:lnTo>
                  <a:pt x="36380" y="12080"/>
                </a:lnTo>
                <a:lnTo>
                  <a:pt x="36600" y="11990"/>
                </a:lnTo>
                <a:lnTo>
                  <a:pt x="36700" y="12040"/>
                </a:lnTo>
                <a:lnTo>
                  <a:pt x="36860" y="12230"/>
                </a:lnTo>
                <a:lnTo>
                  <a:pt x="36960" y="12300"/>
                </a:lnTo>
                <a:lnTo>
                  <a:pt x="37070" y="12310"/>
                </a:lnTo>
                <a:lnTo>
                  <a:pt x="37320" y="12280"/>
                </a:lnTo>
                <a:lnTo>
                  <a:pt x="37450" y="12300"/>
                </a:lnTo>
                <a:lnTo>
                  <a:pt x="38080" y="12860"/>
                </a:lnTo>
                <a:lnTo>
                  <a:pt x="38170" y="12990"/>
                </a:lnTo>
                <a:lnTo>
                  <a:pt x="38330" y="13300"/>
                </a:lnTo>
                <a:lnTo>
                  <a:pt x="38440" y="13400"/>
                </a:lnTo>
                <a:lnTo>
                  <a:pt x="38610" y="13390"/>
                </a:lnTo>
                <a:lnTo>
                  <a:pt x="38670" y="13250"/>
                </a:lnTo>
                <a:lnTo>
                  <a:pt x="38700" y="13070"/>
                </a:lnTo>
                <a:lnTo>
                  <a:pt x="38760" y="12930"/>
                </a:lnTo>
                <a:lnTo>
                  <a:pt x="38840" y="12900"/>
                </a:lnTo>
                <a:lnTo>
                  <a:pt x="38930" y="12870"/>
                </a:lnTo>
                <a:lnTo>
                  <a:pt x="38940" y="12890"/>
                </a:lnTo>
                <a:lnTo>
                  <a:pt x="38980" y="12860"/>
                </a:lnTo>
                <a:lnTo>
                  <a:pt x="39130" y="12820"/>
                </a:lnTo>
                <a:lnTo>
                  <a:pt x="39230" y="12810"/>
                </a:lnTo>
                <a:lnTo>
                  <a:pt x="39340" y="12830"/>
                </a:lnTo>
                <a:lnTo>
                  <a:pt x="39350" y="12830"/>
                </a:lnTo>
                <a:lnTo>
                  <a:pt x="39410" y="12800"/>
                </a:lnTo>
                <a:lnTo>
                  <a:pt x="39670" y="12930"/>
                </a:lnTo>
                <a:lnTo>
                  <a:pt x="39790" y="13120"/>
                </a:lnTo>
                <a:lnTo>
                  <a:pt x="39810" y="13110"/>
                </a:lnTo>
                <a:lnTo>
                  <a:pt x="39820" y="13100"/>
                </a:lnTo>
                <a:lnTo>
                  <a:pt x="39850" y="13060"/>
                </a:lnTo>
                <a:lnTo>
                  <a:pt x="39890" y="13210"/>
                </a:lnTo>
                <a:lnTo>
                  <a:pt x="39920" y="13260"/>
                </a:lnTo>
                <a:lnTo>
                  <a:pt x="40010" y="13320"/>
                </a:lnTo>
                <a:lnTo>
                  <a:pt x="40200" y="13380"/>
                </a:lnTo>
                <a:lnTo>
                  <a:pt x="40280" y="13430"/>
                </a:lnTo>
                <a:lnTo>
                  <a:pt x="40540" y="13700"/>
                </a:lnTo>
                <a:lnTo>
                  <a:pt x="40630" y="13870"/>
                </a:lnTo>
                <a:lnTo>
                  <a:pt x="40660" y="14060"/>
                </a:lnTo>
                <a:lnTo>
                  <a:pt x="40620" y="14170"/>
                </a:lnTo>
                <a:lnTo>
                  <a:pt x="40550" y="14240"/>
                </a:lnTo>
                <a:lnTo>
                  <a:pt x="40500" y="14320"/>
                </a:lnTo>
                <a:lnTo>
                  <a:pt x="40480" y="14480"/>
                </a:lnTo>
                <a:lnTo>
                  <a:pt x="40660" y="14750"/>
                </a:lnTo>
                <a:lnTo>
                  <a:pt x="41380" y="14600"/>
                </a:lnTo>
                <a:lnTo>
                  <a:pt x="41680" y="14910"/>
                </a:lnTo>
                <a:lnTo>
                  <a:pt x="41710" y="15140"/>
                </a:lnTo>
                <a:lnTo>
                  <a:pt x="41680" y="15330"/>
                </a:lnTo>
                <a:lnTo>
                  <a:pt x="41700" y="15490"/>
                </a:lnTo>
                <a:lnTo>
                  <a:pt x="42040" y="15770"/>
                </a:lnTo>
                <a:lnTo>
                  <a:pt x="42070" y="15920"/>
                </a:lnTo>
                <a:lnTo>
                  <a:pt x="42050" y="16070"/>
                </a:lnTo>
                <a:lnTo>
                  <a:pt x="42110" y="16250"/>
                </a:lnTo>
                <a:lnTo>
                  <a:pt x="42240" y="16380"/>
                </a:lnTo>
                <a:lnTo>
                  <a:pt x="42380" y="16450"/>
                </a:lnTo>
                <a:lnTo>
                  <a:pt x="42500" y="16540"/>
                </a:lnTo>
                <a:lnTo>
                  <a:pt x="42600" y="16900"/>
                </a:lnTo>
                <a:lnTo>
                  <a:pt x="42720" y="17010"/>
                </a:lnTo>
                <a:lnTo>
                  <a:pt x="43030" y="17140"/>
                </a:lnTo>
                <a:lnTo>
                  <a:pt x="43230" y="17280"/>
                </a:lnTo>
                <a:lnTo>
                  <a:pt x="43340" y="17470"/>
                </a:lnTo>
                <a:lnTo>
                  <a:pt x="43440" y="17950"/>
                </a:lnTo>
                <a:lnTo>
                  <a:pt x="43460" y="18230"/>
                </a:lnTo>
                <a:lnTo>
                  <a:pt x="43490" y="18360"/>
                </a:lnTo>
                <a:lnTo>
                  <a:pt x="43570" y="18460"/>
                </a:lnTo>
                <a:lnTo>
                  <a:pt x="43700" y="18520"/>
                </a:lnTo>
                <a:lnTo>
                  <a:pt x="43990" y="18560"/>
                </a:lnTo>
                <a:lnTo>
                  <a:pt x="44110" y="18660"/>
                </a:lnTo>
                <a:lnTo>
                  <a:pt x="44240" y="18740"/>
                </a:lnTo>
                <a:lnTo>
                  <a:pt x="44690" y="18820"/>
                </a:lnTo>
                <a:lnTo>
                  <a:pt x="44860" y="18830"/>
                </a:lnTo>
                <a:lnTo>
                  <a:pt x="45030" y="18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