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Janakpur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Janakpur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65690" y="41280"/>
                </a:moveTo>
                <a:lnTo>
                  <a:pt x="65930" y="41470"/>
                </a:lnTo>
                <a:lnTo>
                  <a:pt x="66000" y="41510"/>
                </a:lnTo>
                <a:lnTo>
                  <a:pt x="66080" y="41540"/>
                </a:lnTo>
                <a:lnTo>
                  <a:pt x="67680" y="41640"/>
                </a:lnTo>
                <a:lnTo>
                  <a:pt x="67840" y="41630"/>
                </a:lnTo>
                <a:lnTo>
                  <a:pt x="67960" y="41570"/>
                </a:lnTo>
                <a:lnTo>
                  <a:pt x="68060" y="41400"/>
                </a:lnTo>
                <a:lnTo>
                  <a:pt x="68090" y="41270"/>
                </a:lnTo>
                <a:lnTo>
                  <a:pt x="68100" y="41160"/>
                </a:lnTo>
                <a:lnTo>
                  <a:pt x="68150" y="41080"/>
                </a:lnTo>
                <a:lnTo>
                  <a:pt x="68280" y="41000"/>
                </a:lnTo>
                <a:lnTo>
                  <a:pt x="68940" y="40890"/>
                </a:lnTo>
                <a:lnTo>
                  <a:pt x="69200" y="40600"/>
                </a:lnTo>
                <a:lnTo>
                  <a:pt x="69150" y="40090"/>
                </a:lnTo>
                <a:lnTo>
                  <a:pt x="69130" y="40010"/>
                </a:lnTo>
                <a:lnTo>
                  <a:pt x="69070" y="39830"/>
                </a:lnTo>
                <a:lnTo>
                  <a:pt x="69070" y="39820"/>
                </a:lnTo>
                <a:lnTo>
                  <a:pt x="69120" y="39740"/>
                </a:lnTo>
                <a:lnTo>
                  <a:pt x="69250" y="39610"/>
                </a:lnTo>
                <a:lnTo>
                  <a:pt x="69320" y="39490"/>
                </a:lnTo>
                <a:lnTo>
                  <a:pt x="69450" y="39250"/>
                </a:lnTo>
                <a:lnTo>
                  <a:pt x="69500" y="39070"/>
                </a:lnTo>
                <a:lnTo>
                  <a:pt x="70030" y="38410"/>
                </a:lnTo>
                <a:lnTo>
                  <a:pt x="70470" y="37930"/>
                </a:lnTo>
                <a:lnTo>
                  <a:pt x="70600" y="37750"/>
                </a:lnTo>
                <a:lnTo>
                  <a:pt x="70740" y="37520"/>
                </a:lnTo>
                <a:lnTo>
                  <a:pt x="70920" y="37130"/>
                </a:lnTo>
                <a:lnTo>
                  <a:pt x="71070" y="36900"/>
                </a:lnTo>
                <a:lnTo>
                  <a:pt x="71180" y="36790"/>
                </a:lnTo>
                <a:lnTo>
                  <a:pt x="71250" y="36770"/>
                </a:lnTo>
                <a:lnTo>
                  <a:pt x="71500" y="36720"/>
                </a:lnTo>
                <a:lnTo>
                  <a:pt x="71570" y="36650"/>
                </a:lnTo>
                <a:lnTo>
                  <a:pt x="71610" y="36530"/>
                </a:lnTo>
                <a:lnTo>
                  <a:pt x="71620" y="36250"/>
                </a:lnTo>
                <a:lnTo>
                  <a:pt x="71590" y="35800"/>
                </a:lnTo>
                <a:lnTo>
                  <a:pt x="71630" y="35500"/>
                </a:lnTo>
                <a:lnTo>
                  <a:pt x="71840" y="34940"/>
                </a:lnTo>
                <a:lnTo>
                  <a:pt x="71920" y="34920"/>
                </a:lnTo>
                <a:lnTo>
                  <a:pt x="72070" y="34850"/>
                </a:lnTo>
                <a:lnTo>
                  <a:pt x="72420" y="34500"/>
                </a:lnTo>
                <a:lnTo>
                  <a:pt x="72490" y="34450"/>
                </a:lnTo>
                <a:lnTo>
                  <a:pt x="72480" y="34370"/>
                </a:lnTo>
                <a:lnTo>
                  <a:pt x="72620" y="34310"/>
                </a:lnTo>
                <a:lnTo>
                  <a:pt x="72610" y="34290"/>
                </a:lnTo>
                <a:lnTo>
                  <a:pt x="72560" y="34220"/>
                </a:lnTo>
                <a:lnTo>
                  <a:pt x="72540" y="34210"/>
                </a:lnTo>
                <a:lnTo>
                  <a:pt x="72480" y="34140"/>
                </a:lnTo>
                <a:lnTo>
                  <a:pt x="72440" y="34100"/>
                </a:lnTo>
                <a:lnTo>
                  <a:pt x="72430" y="33970"/>
                </a:lnTo>
                <a:lnTo>
                  <a:pt x="72410" y="33900"/>
                </a:lnTo>
                <a:lnTo>
                  <a:pt x="72400" y="33840"/>
                </a:lnTo>
                <a:lnTo>
                  <a:pt x="72370" y="33760"/>
                </a:lnTo>
                <a:lnTo>
                  <a:pt x="72360" y="33680"/>
                </a:lnTo>
                <a:lnTo>
                  <a:pt x="72340" y="33610"/>
                </a:lnTo>
                <a:lnTo>
                  <a:pt x="72270" y="33520"/>
                </a:lnTo>
                <a:lnTo>
                  <a:pt x="72190" y="33440"/>
                </a:lnTo>
                <a:lnTo>
                  <a:pt x="72170" y="33420"/>
                </a:lnTo>
                <a:lnTo>
                  <a:pt x="72130" y="33340"/>
                </a:lnTo>
                <a:lnTo>
                  <a:pt x="72130" y="33240"/>
                </a:lnTo>
                <a:lnTo>
                  <a:pt x="72150" y="33110"/>
                </a:lnTo>
                <a:lnTo>
                  <a:pt x="72160" y="33030"/>
                </a:lnTo>
                <a:lnTo>
                  <a:pt x="72170" y="32970"/>
                </a:lnTo>
                <a:lnTo>
                  <a:pt x="72180" y="32880"/>
                </a:lnTo>
                <a:lnTo>
                  <a:pt x="72200" y="32760"/>
                </a:lnTo>
                <a:lnTo>
                  <a:pt x="72140" y="32570"/>
                </a:lnTo>
                <a:lnTo>
                  <a:pt x="72120" y="32460"/>
                </a:lnTo>
                <a:lnTo>
                  <a:pt x="72120" y="32420"/>
                </a:lnTo>
                <a:lnTo>
                  <a:pt x="72200" y="32340"/>
                </a:lnTo>
                <a:lnTo>
                  <a:pt x="72380" y="32350"/>
                </a:lnTo>
                <a:lnTo>
                  <a:pt x="72490" y="32370"/>
                </a:lnTo>
                <a:lnTo>
                  <a:pt x="72500" y="32370"/>
                </a:lnTo>
                <a:lnTo>
                  <a:pt x="72460" y="32220"/>
                </a:lnTo>
                <a:lnTo>
                  <a:pt x="72810" y="31960"/>
                </a:lnTo>
                <a:lnTo>
                  <a:pt x="72830" y="31940"/>
                </a:lnTo>
                <a:lnTo>
                  <a:pt x="72910" y="31850"/>
                </a:lnTo>
                <a:lnTo>
                  <a:pt x="72970" y="31800"/>
                </a:lnTo>
                <a:lnTo>
                  <a:pt x="73010" y="31770"/>
                </a:lnTo>
                <a:lnTo>
                  <a:pt x="73150" y="31680"/>
                </a:lnTo>
                <a:lnTo>
                  <a:pt x="73170" y="31580"/>
                </a:lnTo>
                <a:lnTo>
                  <a:pt x="73190" y="31580"/>
                </a:lnTo>
                <a:lnTo>
                  <a:pt x="73200" y="31610"/>
                </a:lnTo>
                <a:lnTo>
                  <a:pt x="73200" y="31650"/>
                </a:lnTo>
                <a:lnTo>
                  <a:pt x="73210" y="31660"/>
                </a:lnTo>
                <a:lnTo>
                  <a:pt x="73220" y="31650"/>
                </a:lnTo>
                <a:lnTo>
                  <a:pt x="73300" y="31830"/>
                </a:lnTo>
                <a:lnTo>
                  <a:pt x="73320" y="32140"/>
                </a:lnTo>
                <a:lnTo>
                  <a:pt x="73250" y="32400"/>
                </a:lnTo>
                <a:lnTo>
                  <a:pt x="73150" y="32610"/>
                </a:lnTo>
                <a:lnTo>
                  <a:pt x="73180" y="32730"/>
                </a:lnTo>
                <a:lnTo>
                  <a:pt x="73260" y="32820"/>
                </a:lnTo>
                <a:lnTo>
                  <a:pt x="73340" y="32970"/>
                </a:lnTo>
                <a:lnTo>
                  <a:pt x="73420" y="33330"/>
                </a:lnTo>
                <a:lnTo>
                  <a:pt x="73490" y="33490"/>
                </a:lnTo>
                <a:lnTo>
                  <a:pt x="73660" y="33580"/>
                </a:lnTo>
                <a:lnTo>
                  <a:pt x="73670" y="33590"/>
                </a:lnTo>
                <a:lnTo>
                  <a:pt x="73890" y="33650"/>
                </a:lnTo>
                <a:lnTo>
                  <a:pt x="74120" y="33680"/>
                </a:lnTo>
                <a:lnTo>
                  <a:pt x="74330" y="33730"/>
                </a:lnTo>
                <a:lnTo>
                  <a:pt x="74520" y="33870"/>
                </a:lnTo>
                <a:lnTo>
                  <a:pt x="74780" y="34200"/>
                </a:lnTo>
                <a:lnTo>
                  <a:pt x="74890" y="34280"/>
                </a:lnTo>
                <a:lnTo>
                  <a:pt x="75000" y="34300"/>
                </a:lnTo>
                <a:lnTo>
                  <a:pt x="75090" y="34270"/>
                </a:lnTo>
                <a:lnTo>
                  <a:pt x="75180" y="34220"/>
                </a:lnTo>
                <a:lnTo>
                  <a:pt x="75280" y="34200"/>
                </a:lnTo>
                <a:lnTo>
                  <a:pt x="75380" y="34250"/>
                </a:lnTo>
                <a:lnTo>
                  <a:pt x="75760" y="34570"/>
                </a:lnTo>
                <a:lnTo>
                  <a:pt x="75980" y="34660"/>
                </a:lnTo>
                <a:lnTo>
                  <a:pt x="76130" y="34650"/>
                </a:lnTo>
                <a:lnTo>
                  <a:pt x="76270" y="34570"/>
                </a:lnTo>
                <a:lnTo>
                  <a:pt x="76290" y="34590"/>
                </a:lnTo>
                <a:lnTo>
                  <a:pt x="76320" y="34540"/>
                </a:lnTo>
                <a:lnTo>
                  <a:pt x="76540" y="34430"/>
                </a:lnTo>
                <a:lnTo>
                  <a:pt x="76780" y="34300"/>
                </a:lnTo>
                <a:lnTo>
                  <a:pt x="76930" y="34120"/>
                </a:lnTo>
                <a:lnTo>
                  <a:pt x="76950" y="34040"/>
                </a:lnTo>
                <a:lnTo>
                  <a:pt x="76980" y="33990"/>
                </a:lnTo>
                <a:lnTo>
                  <a:pt x="76990" y="33970"/>
                </a:lnTo>
                <a:lnTo>
                  <a:pt x="77010" y="33890"/>
                </a:lnTo>
                <a:lnTo>
                  <a:pt x="77200" y="34090"/>
                </a:lnTo>
                <a:lnTo>
                  <a:pt x="77530" y="34610"/>
                </a:lnTo>
                <a:lnTo>
                  <a:pt x="77610" y="34940"/>
                </a:lnTo>
                <a:lnTo>
                  <a:pt x="77610" y="35280"/>
                </a:lnTo>
                <a:lnTo>
                  <a:pt x="77670" y="35920"/>
                </a:lnTo>
                <a:lnTo>
                  <a:pt x="77770" y="36280"/>
                </a:lnTo>
                <a:lnTo>
                  <a:pt x="77780" y="36540"/>
                </a:lnTo>
                <a:lnTo>
                  <a:pt x="77810" y="36740"/>
                </a:lnTo>
                <a:lnTo>
                  <a:pt x="77770" y="36880"/>
                </a:lnTo>
                <a:lnTo>
                  <a:pt x="77720" y="36970"/>
                </a:lnTo>
                <a:lnTo>
                  <a:pt x="77640" y="37100"/>
                </a:lnTo>
                <a:lnTo>
                  <a:pt x="77550" y="37280"/>
                </a:lnTo>
                <a:lnTo>
                  <a:pt x="77440" y="37650"/>
                </a:lnTo>
                <a:lnTo>
                  <a:pt x="77320" y="37910"/>
                </a:lnTo>
                <a:lnTo>
                  <a:pt x="77200" y="38080"/>
                </a:lnTo>
                <a:lnTo>
                  <a:pt x="77060" y="38180"/>
                </a:lnTo>
                <a:lnTo>
                  <a:pt x="76790" y="38270"/>
                </a:lnTo>
                <a:lnTo>
                  <a:pt x="76560" y="38310"/>
                </a:lnTo>
                <a:lnTo>
                  <a:pt x="76450" y="38350"/>
                </a:lnTo>
                <a:lnTo>
                  <a:pt x="76370" y="38390"/>
                </a:lnTo>
                <a:lnTo>
                  <a:pt x="76010" y="38760"/>
                </a:lnTo>
                <a:lnTo>
                  <a:pt x="75840" y="38880"/>
                </a:lnTo>
                <a:lnTo>
                  <a:pt x="75290" y="39510"/>
                </a:lnTo>
                <a:lnTo>
                  <a:pt x="74290" y="40440"/>
                </a:lnTo>
                <a:lnTo>
                  <a:pt x="74120" y="40690"/>
                </a:lnTo>
                <a:lnTo>
                  <a:pt x="73930" y="41120"/>
                </a:lnTo>
                <a:lnTo>
                  <a:pt x="73830" y="41400"/>
                </a:lnTo>
                <a:lnTo>
                  <a:pt x="73810" y="41510"/>
                </a:lnTo>
                <a:lnTo>
                  <a:pt x="73800" y="41620"/>
                </a:lnTo>
                <a:lnTo>
                  <a:pt x="73820" y="41710"/>
                </a:lnTo>
                <a:lnTo>
                  <a:pt x="73930" y="41980"/>
                </a:lnTo>
                <a:lnTo>
                  <a:pt x="73940" y="42090"/>
                </a:lnTo>
                <a:lnTo>
                  <a:pt x="73910" y="42250"/>
                </a:lnTo>
                <a:lnTo>
                  <a:pt x="73860" y="42450"/>
                </a:lnTo>
                <a:lnTo>
                  <a:pt x="73570" y="42950"/>
                </a:lnTo>
                <a:lnTo>
                  <a:pt x="73570" y="43030"/>
                </a:lnTo>
                <a:lnTo>
                  <a:pt x="73750" y="43080"/>
                </a:lnTo>
                <a:lnTo>
                  <a:pt x="74380" y="43070"/>
                </a:lnTo>
                <a:lnTo>
                  <a:pt x="74740" y="43150"/>
                </a:lnTo>
                <a:lnTo>
                  <a:pt x="74900" y="43200"/>
                </a:lnTo>
                <a:lnTo>
                  <a:pt x="75000" y="43270"/>
                </a:lnTo>
                <a:lnTo>
                  <a:pt x="75070" y="43380"/>
                </a:lnTo>
                <a:lnTo>
                  <a:pt x="75150" y="43470"/>
                </a:lnTo>
                <a:lnTo>
                  <a:pt x="75200" y="43520"/>
                </a:lnTo>
                <a:lnTo>
                  <a:pt x="75550" y="43730"/>
                </a:lnTo>
                <a:lnTo>
                  <a:pt x="75600" y="43780"/>
                </a:lnTo>
                <a:lnTo>
                  <a:pt x="75630" y="43820"/>
                </a:lnTo>
                <a:lnTo>
                  <a:pt x="75570" y="43940"/>
                </a:lnTo>
                <a:lnTo>
                  <a:pt x="75230" y="44350"/>
                </a:lnTo>
                <a:lnTo>
                  <a:pt x="74920" y="44620"/>
                </a:lnTo>
                <a:lnTo>
                  <a:pt x="74920" y="44690"/>
                </a:lnTo>
                <a:lnTo>
                  <a:pt x="74950" y="44750"/>
                </a:lnTo>
                <a:lnTo>
                  <a:pt x="75010" y="44800"/>
                </a:lnTo>
                <a:lnTo>
                  <a:pt x="75060" y="44850"/>
                </a:lnTo>
                <a:lnTo>
                  <a:pt x="75120" y="44920"/>
                </a:lnTo>
                <a:lnTo>
                  <a:pt x="75210" y="45230"/>
                </a:lnTo>
                <a:lnTo>
                  <a:pt x="75290" y="45600"/>
                </a:lnTo>
                <a:lnTo>
                  <a:pt x="75300" y="45970"/>
                </a:lnTo>
                <a:lnTo>
                  <a:pt x="75260" y="46150"/>
                </a:lnTo>
                <a:lnTo>
                  <a:pt x="75190" y="46260"/>
                </a:lnTo>
                <a:lnTo>
                  <a:pt x="74720" y="46400"/>
                </a:lnTo>
                <a:lnTo>
                  <a:pt x="74430" y="46600"/>
                </a:lnTo>
                <a:lnTo>
                  <a:pt x="74100" y="47070"/>
                </a:lnTo>
                <a:lnTo>
                  <a:pt x="73840" y="47170"/>
                </a:lnTo>
                <a:lnTo>
                  <a:pt x="73730" y="47160"/>
                </a:lnTo>
                <a:lnTo>
                  <a:pt x="73580" y="47120"/>
                </a:lnTo>
                <a:lnTo>
                  <a:pt x="73290" y="46990"/>
                </a:lnTo>
                <a:lnTo>
                  <a:pt x="73190" y="46990"/>
                </a:lnTo>
                <a:lnTo>
                  <a:pt x="73090" y="47040"/>
                </a:lnTo>
                <a:lnTo>
                  <a:pt x="72940" y="47220"/>
                </a:lnTo>
                <a:lnTo>
                  <a:pt x="72890" y="47310"/>
                </a:lnTo>
                <a:lnTo>
                  <a:pt x="72860" y="47390"/>
                </a:lnTo>
                <a:lnTo>
                  <a:pt x="72860" y="47480"/>
                </a:lnTo>
                <a:lnTo>
                  <a:pt x="72870" y="47550"/>
                </a:lnTo>
                <a:lnTo>
                  <a:pt x="72960" y="47810"/>
                </a:lnTo>
                <a:lnTo>
                  <a:pt x="72990" y="47970"/>
                </a:lnTo>
                <a:lnTo>
                  <a:pt x="72990" y="48600"/>
                </a:lnTo>
                <a:lnTo>
                  <a:pt x="73000" y="48730"/>
                </a:lnTo>
                <a:lnTo>
                  <a:pt x="73030" y="48860"/>
                </a:lnTo>
                <a:lnTo>
                  <a:pt x="73080" y="49000"/>
                </a:lnTo>
                <a:lnTo>
                  <a:pt x="73150" y="49140"/>
                </a:lnTo>
                <a:lnTo>
                  <a:pt x="73350" y="49450"/>
                </a:lnTo>
                <a:lnTo>
                  <a:pt x="73410" y="49560"/>
                </a:lnTo>
                <a:lnTo>
                  <a:pt x="73450" y="49710"/>
                </a:lnTo>
                <a:lnTo>
                  <a:pt x="73440" y="49830"/>
                </a:lnTo>
                <a:lnTo>
                  <a:pt x="73400" y="49940"/>
                </a:lnTo>
                <a:lnTo>
                  <a:pt x="72880" y="51060"/>
                </a:lnTo>
                <a:lnTo>
                  <a:pt x="72860" y="51100"/>
                </a:lnTo>
                <a:lnTo>
                  <a:pt x="72840" y="51100"/>
                </a:lnTo>
                <a:lnTo>
                  <a:pt x="72590" y="51110"/>
                </a:lnTo>
                <a:lnTo>
                  <a:pt x="72520" y="51090"/>
                </a:lnTo>
                <a:lnTo>
                  <a:pt x="72460" y="51030"/>
                </a:lnTo>
                <a:lnTo>
                  <a:pt x="71690" y="50550"/>
                </a:lnTo>
                <a:lnTo>
                  <a:pt x="71350" y="50440"/>
                </a:lnTo>
                <a:lnTo>
                  <a:pt x="70960" y="50560"/>
                </a:lnTo>
                <a:lnTo>
                  <a:pt x="70690" y="50590"/>
                </a:lnTo>
                <a:lnTo>
                  <a:pt x="70500" y="50710"/>
                </a:lnTo>
                <a:lnTo>
                  <a:pt x="69730" y="51370"/>
                </a:lnTo>
                <a:lnTo>
                  <a:pt x="69490" y="51510"/>
                </a:lnTo>
                <a:lnTo>
                  <a:pt x="69310" y="51540"/>
                </a:lnTo>
                <a:lnTo>
                  <a:pt x="69230" y="51470"/>
                </a:lnTo>
                <a:lnTo>
                  <a:pt x="69210" y="51370"/>
                </a:lnTo>
                <a:lnTo>
                  <a:pt x="69210" y="51260"/>
                </a:lnTo>
                <a:lnTo>
                  <a:pt x="69190" y="51160"/>
                </a:lnTo>
                <a:lnTo>
                  <a:pt x="69100" y="51080"/>
                </a:lnTo>
                <a:lnTo>
                  <a:pt x="68990" y="51110"/>
                </a:lnTo>
                <a:lnTo>
                  <a:pt x="68880" y="51150"/>
                </a:lnTo>
                <a:lnTo>
                  <a:pt x="68780" y="51130"/>
                </a:lnTo>
                <a:lnTo>
                  <a:pt x="68180" y="50650"/>
                </a:lnTo>
                <a:lnTo>
                  <a:pt x="68020" y="50450"/>
                </a:lnTo>
                <a:lnTo>
                  <a:pt x="67900" y="50010"/>
                </a:lnTo>
                <a:lnTo>
                  <a:pt x="67980" y="49090"/>
                </a:lnTo>
                <a:lnTo>
                  <a:pt x="67900" y="48660"/>
                </a:lnTo>
                <a:lnTo>
                  <a:pt x="67740" y="48470"/>
                </a:lnTo>
                <a:lnTo>
                  <a:pt x="66860" y="47980"/>
                </a:lnTo>
                <a:lnTo>
                  <a:pt x="66740" y="47940"/>
                </a:lnTo>
                <a:lnTo>
                  <a:pt x="65860" y="48290"/>
                </a:lnTo>
                <a:lnTo>
                  <a:pt x="65370" y="48550"/>
                </a:lnTo>
                <a:lnTo>
                  <a:pt x="64970" y="48770"/>
                </a:lnTo>
                <a:lnTo>
                  <a:pt x="64760" y="48830"/>
                </a:lnTo>
                <a:lnTo>
                  <a:pt x="64560" y="48770"/>
                </a:lnTo>
                <a:lnTo>
                  <a:pt x="64370" y="48760"/>
                </a:lnTo>
                <a:lnTo>
                  <a:pt x="64180" y="48930"/>
                </a:lnTo>
                <a:lnTo>
                  <a:pt x="64030" y="49120"/>
                </a:lnTo>
                <a:lnTo>
                  <a:pt x="64030" y="49110"/>
                </a:lnTo>
                <a:lnTo>
                  <a:pt x="64010" y="48600"/>
                </a:lnTo>
                <a:lnTo>
                  <a:pt x="64030" y="48350"/>
                </a:lnTo>
                <a:lnTo>
                  <a:pt x="64130" y="47950"/>
                </a:lnTo>
                <a:lnTo>
                  <a:pt x="64300" y="47490"/>
                </a:lnTo>
                <a:lnTo>
                  <a:pt x="64670" y="46950"/>
                </a:lnTo>
                <a:lnTo>
                  <a:pt x="64730" y="46810"/>
                </a:lnTo>
                <a:lnTo>
                  <a:pt x="64770" y="46670"/>
                </a:lnTo>
                <a:lnTo>
                  <a:pt x="64790" y="46450"/>
                </a:lnTo>
                <a:lnTo>
                  <a:pt x="64770" y="46290"/>
                </a:lnTo>
                <a:lnTo>
                  <a:pt x="64750" y="46170"/>
                </a:lnTo>
                <a:lnTo>
                  <a:pt x="64730" y="46100"/>
                </a:lnTo>
                <a:lnTo>
                  <a:pt x="64710" y="45990"/>
                </a:lnTo>
                <a:lnTo>
                  <a:pt x="64700" y="45890"/>
                </a:lnTo>
                <a:lnTo>
                  <a:pt x="64720" y="45750"/>
                </a:lnTo>
                <a:lnTo>
                  <a:pt x="64770" y="45600"/>
                </a:lnTo>
                <a:lnTo>
                  <a:pt x="64930" y="45310"/>
                </a:lnTo>
                <a:lnTo>
                  <a:pt x="65640" y="44320"/>
                </a:lnTo>
                <a:lnTo>
                  <a:pt x="65720" y="44030"/>
                </a:lnTo>
                <a:lnTo>
                  <a:pt x="65750" y="43710"/>
                </a:lnTo>
                <a:lnTo>
                  <a:pt x="65770" y="43620"/>
                </a:lnTo>
                <a:lnTo>
                  <a:pt x="65790" y="43550"/>
                </a:lnTo>
                <a:lnTo>
                  <a:pt x="65820" y="43500"/>
                </a:lnTo>
                <a:lnTo>
                  <a:pt x="65840" y="43390"/>
                </a:lnTo>
                <a:lnTo>
                  <a:pt x="65830" y="43250"/>
                </a:lnTo>
                <a:lnTo>
                  <a:pt x="65770" y="42960"/>
                </a:lnTo>
                <a:lnTo>
                  <a:pt x="65710" y="42790"/>
                </a:lnTo>
                <a:lnTo>
                  <a:pt x="65640" y="42670"/>
                </a:lnTo>
                <a:lnTo>
                  <a:pt x="65590" y="42610"/>
                </a:lnTo>
                <a:lnTo>
                  <a:pt x="65520" y="42550"/>
                </a:lnTo>
                <a:lnTo>
                  <a:pt x="65430" y="42480"/>
                </a:lnTo>
                <a:lnTo>
                  <a:pt x="65160" y="42340"/>
                </a:lnTo>
                <a:lnTo>
                  <a:pt x="65060" y="42260"/>
                </a:lnTo>
                <a:lnTo>
                  <a:pt x="65010" y="42180"/>
                </a:lnTo>
                <a:lnTo>
                  <a:pt x="64970" y="42070"/>
                </a:lnTo>
                <a:lnTo>
                  <a:pt x="64970" y="41960"/>
                </a:lnTo>
                <a:lnTo>
                  <a:pt x="64990" y="41870"/>
                </a:lnTo>
                <a:lnTo>
                  <a:pt x="65170" y="41660"/>
                </a:lnTo>
                <a:lnTo>
                  <a:pt x="65690" y="4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