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Gandaki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Gandak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44310" y="33470"/>
                </a:moveTo>
                <a:lnTo>
                  <a:pt x="44940" y="33280"/>
                </a:lnTo>
                <a:lnTo>
                  <a:pt x="45080" y="33150"/>
                </a:lnTo>
                <a:lnTo>
                  <a:pt x="45210" y="32940"/>
                </a:lnTo>
                <a:lnTo>
                  <a:pt x="45500" y="32210"/>
                </a:lnTo>
                <a:lnTo>
                  <a:pt x="45580" y="31920"/>
                </a:lnTo>
                <a:lnTo>
                  <a:pt x="45630" y="31820"/>
                </a:lnTo>
                <a:lnTo>
                  <a:pt x="45860" y="31530"/>
                </a:lnTo>
                <a:lnTo>
                  <a:pt x="46000" y="31300"/>
                </a:lnTo>
                <a:lnTo>
                  <a:pt x="46140" y="31130"/>
                </a:lnTo>
                <a:lnTo>
                  <a:pt x="46270" y="31020"/>
                </a:lnTo>
                <a:lnTo>
                  <a:pt x="46440" y="30630"/>
                </a:lnTo>
                <a:lnTo>
                  <a:pt x="46430" y="30310"/>
                </a:lnTo>
                <a:lnTo>
                  <a:pt x="46390" y="30200"/>
                </a:lnTo>
                <a:lnTo>
                  <a:pt x="46200" y="30010"/>
                </a:lnTo>
                <a:lnTo>
                  <a:pt x="46120" y="29890"/>
                </a:lnTo>
                <a:lnTo>
                  <a:pt x="46020" y="29660"/>
                </a:lnTo>
                <a:lnTo>
                  <a:pt x="45900" y="29500"/>
                </a:lnTo>
                <a:lnTo>
                  <a:pt x="45820" y="29370"/>
                </a:lnTo>
                <a:lnTo>
                  <a:pt x="45720" y="28940"/>
                </a:lnTo>
                <a:lnTo>
                  <a:pt x="45460" y="28510"/>
                </a:lnTo>
                <a:lnTo>
                  <a:pt x="45650" y="28390"/>
                </a:lnTo>
                <a:lnTo>
                  <a:pt x="45740" y="28310"/>
                </a:lnTo>
                <a:lnTo>
                  <a:pt x="45840" y="28180"/>
                </a:lnTo>
                <a:lnTo>
                  <a:pt x="46000" y="27650"/>
                </a:lnTo>
                <a:lnTo>
                  <a:pt x="46090" y="27470"/>
                </a:lnTo>
                <a:lnTo>
                  <a:pt x="46310" y="27170"/>
                </a:lnTo>
                <a:lnTo>
                  <a:pt x="46330" y="27150"/>
                </a:lnTo>
                <a:lnTo>
                  <a:pt x="46500" y="26950"/>
                </a:lnTo>
                <a:lnTo>
                  <a:pt x="46580" y="26790"/>
                </a:lnTo>
                <a:lnTo>
                  <a:pt x="46610" y="26610"/>
                </a:lnTo>
                <a:lnTo>
                  <a:pt x="46570" y="26300"/>
                </a:lnTo>
                <a:lnTo>
                  <a:pt x="46630" y="26110"/>
                </a:lnTo>
                <a:lnTo>
                  <a:pt x="46680" y="25990"/>
                </a:lnTo>
                <a:lnTo>
                  <a:pt x="47150" y="25570"/>
                </a:lnTo>
                <a:lnTo>
                  <a:pt x="47110" y="25390"/>
                </a:lnTo>
                <a:lnTo>
                  <a:pt x="47070" y="25290"/>
                </a:lnTo>
                <a:lnTo>
                  <a:pt x="46600" y="24730"/>
                </a:lnTo>
                <a:lnTo>
                  <a:pt x="46550" y="24600"/>
                </a:lnTo>
                <a:lnTo>
                  <a:pt x="46580" y="24540"/>
                </a:lnTo>
                <a:lnTo>
                  <a:pt x="46660" y="24460"/>
                </a:lnTo>
                <a:lnTo>
                  <a:pt x="46810" y="24360"/>
                </a:lnTo>
                <a:lnTo>
                  <a:pt x="47090" y="24220"/>
                </a:lnTo>
                <a:lnTo>
                  <a:pt x="47800" y="23600"/>
                </a:lnTo>
                <a:lnTo>
                  <a:pt x="47910" y="23470"/>
                </a:lnTo>
                <a:lnTo>
                  <a:pt x="48050" y="23230"/>
                </a:lnTo>
                <a:lnTo>
                  <a:pt x="48150" y="23130"/>
                </a:lnTo>
                <a:lnTo>
                  <a:pt x="48290" y="23070"/>
                </a:lnTo>
                <a:lnTo>
                  <a:pt x="48510" y="23070"/>
                </a:lnTo>
                <a:lnTo>
                  <a:pt x="48730" y="23100"/>
                </a:lnTo>
                <a:lnTo>
                  <a:pt x="48910" y="23080"/>
                </a:lnTo>
                <a:lnTo>
                  <a:pt x="49090" y="23020"/>
                </a:lnTo>
                <a:lnTo>
                  <a:pt x="49380" y="22820"/>
                </a:lnTo>
                <a:lnTo>
                  <a:pt x="49660" y="22590"/>
                </a:lnTo>
                <a:lnTo>
                  <a:pt x="49750" y="22500"/>
                </a:lnTo>
                <a:lnTo>
                  <a:pt x="49880" y="22410"/>
                </a:lnTo>
                <a:lnTo>
                  <a:pt x="50040" y="22340"/>
                </a:lnTo>
                <a:lnTo>
                  <a:pt x="50510" y="22280"/>
                </a:lnTo>
                <a:lnTo>
                  <a:pt x="50660" y="22230"/>
                </a:lnTo>
                <a:lnTo>
                  <a:pt x="50960" y="22030"/>
                </a:lnTo>
                <a:lnTo>
                  <a:pt x="51310" y="21950"/>
                </a:lnTo>
                <a:lnTo>
                  <a:pt x="51400" y="21910"/>
                </a:lnTo>
                <a:lnTo>
                  <a:pt x="51510" y="22090"/>
                </a:lnTo>
                <a:lnTo>
                  <a:pt x="52080" y="22420"/>
                </a:lnTo>
                <a:lnTo>
                  <a:pt x="52840" y="22580"/>
                </a:lnTo>
                <a:lnTo>
                  <a:pt x="52980" y="22640"/>
                </a:lnTo>
                <a:lnTo>
                  <a:pt x="53090" y="22740"/>
                </a:lnTo>
                <a:lnTo>
                  <a:pt x="53280" y="23050"/>
                </a:lnTo>
                <a:lnTo>
                  <a:pt x="53510" y="23260"/>
                </a:lnTo>
                <a:lnTo>
                  <a:pt x="53610" y="23370"/>
                </a:lnTo>
                <a:lnTo>
                  <a:pt x="53780" y="23960"/>
                </a:lnTo>
                <a:lnTo>
                  <a:pt x="53920" y="24200"/>
                </a:lnTo>
                <a:lnTo>
                  <a:pt x="54200" y="24290"/>
                </a:lnTo>
                <a:lnTo>
                  <a:pt x="54460" y="24280"/>
                </a:lnTo>
                <a:lnTo>
                  <a:pt x="54650" y="24360"/>
                </a:lnTo>
                <a:lnTo>
                  <a:pt x="54830" y="24470"/>
                </a:lnTo>
                <a:lnTo>
                  <a:pt x="55050" y="24550"/>
                </a:lnTo>
                <a:lnTo>
                  <a:pt x="55670" y="24660"/>
                </a:lnTo>
                <a:lnTo>
                  <a:pt x="55770" y="24720"/>
                </a:lnTo>
                <a:lnTo>
                  <a:pt x="55880" y="24940"/>
                </a:lnTo>
                <a:lnTo>
                  <a:pt x="55950" y="25030"/>
                </a:lnTo>
                <a:lnTo>
                  <a:pt x="56170" y="25110"/>
                </a:lnTo>
                <a:lnTo>
                  <a:pt x="56380" y="25160"/>
                </a:lnTo>
                <a:lnTo>
                  <a:pt x="56520" y="25260"/>
                </a:lnTo>
                <a:lnTo>
                  <a:pt x="56460" y="25850"/>
                </a:lnTo>
                <a:lnTo>
                  <a:pt x="56600" y="25960"/>
                </a:lnTo>
                <a:lnTo>
                  <a:pt x="57110" y="25980"/>
                </a:lnTo>
                <a:lnTo>
                  <a:pt x="57330" y="26090"/>
                </a:lnTo>
                <a:lnTo>
                  <a:pt x="57620" y="26430"/>
                </a:lnTo>
                <a:lnTo>
                  <a:pt x="57810" y="26590"/>
                </a:lnTo>
                <a:lnTo>
                  <a:pt x="57960" y="26650"/>
                </a:lnTo>
                <a:lnTo>
                  <a:pt x="58090" y="26660"/>
                </a:lnTo>
                <a:lnTo>
                  <a:pt x="58710" y="26620"/>
                </a:lnTo>
                <a:lnTo>
                  <a:pt x="58840" y="26650"/>
                </a:lnTo>
                <a:lnTo>
                  <a:pt x="59030" y="26710"/>
                </a:lnTo>
                <a:lnTo>
                  <a:pt x="59150" y="26730"/>
                </a:lnTo>
                <a:lnTo>
                  <a:pt x="59260" y="26690"/>
                </a:lnTo>
                <a:lnTo>
                  <a:pt x="59350" y="26610"/>
                </a:lnTo>
                <a:lnTo>
                  <a:pt x="59490" y="26310"/>
                </a:lnTo>
                <a:lnTo>
                  <a:pt x="59550" y="26230"/>
                </a:lnTo>
                <a:lnTo>
                  <a:pt x="59890" y="26050"/>
                </a:lnTo>
                <a:lnTo>
                  <a:pt x="59990" y="26020"/>
                </a:lnTo>
                <a:lnTo>
                  <a:pt x="60080" y="25980"/>
                </a:lnTo>
                <a:lnTo>
                  <a:pt x="60160" y="25880"/>
                </a:lnTo>
                <a:lnTo>
                  <a:pt x="60270" y="25650"/>
                </a:lnTo>
                <a:lnTo>
                  <a:pt x="60340" y="25550"/>
                </a:lnTo>
                <a:lnTo>
                  <a:pt x="60420" y="25470"/>
                </a:lnTo>
                <a:lnTo>
                  <a:pt x="60670" y="25420"/>
                </a:lnTo>
                <a:lnTo>
                  <a:pt x="60890" y="25500"/>
                </a:lnTo>
                <a:lnTo>
                  <a:pt x="61310" y="25800"/>
                </a:lnTo>
                <a:lnTo>
                  <a:pt x="61850" y="25970"/>
                </a:lnTo>
                <a:lnTo>
                  <a:pt x="61930" y="26120"/>
                </a:lnTo>
                <a:lnTo>
                  <a:pt x="61810" y="26760"/>
                </a:lnTo>
                <a:lnTo>
                  <a:pt x="61770" y="26860"/>
                </a:lnTo>
                <a:lnTo>
                  <a:pt x="61710" y="26980"/>
                </a:lnTo>
                <a:lnTo>
                  <a:pt x="61620" y="27040"/>
                </a:lnTo>
                <a:lnTo>
                  <a:pt x="61430" y="27120"/>
                </a:lnTo>
                <a:lnTo>
                  <a:pt x="61370" y="27210"/>
                </a:lnTo>
                <a:lnTo>
                  <a:pt x="61350" y="27290"/>
                </a:lnTo>
                <a:lnTo>
                  <a:pt x="61350" y="27440"/>
                </a:lnTo>
                <a:lnTo>
                  <a:pt x="61350" y="27450"/>
                </a:lnTo>
                <a:lnTo>
                  <a:pt x="61350" y="27530"/>
                </a:lnTo>
                <a:lnTo>
                  <a:pt x="61280" y="27700"/>
                </a:lnTo>
                <a:lnTo>
                  <a:pt x="60990" y="27870"/>
                </a:lnTo>
                <a:lnTo>
                  <a:pt x="60920" y="28000"/>
                </a:lnTo>
                <a:lnTo>
                  <a:pt x="61010" y="28690"/>
                </a:lnTo>
                <a:lnTo>
                  <a:pt x="61010" y="28940"/>
                </a:lnTo>
                <a:lnTo>
                  <a:pt x="60970" y="29320"/>
                </a:lnTo>
                <a:lnTo>
                  <a:pt x="60760" y="29430"/>
                </a:lnTo>
                <a:lnTo>
                  <a:pt x="60600" y="29600"/>
                </a:lnTo>
                <a:lnTo>
                  <a:pt x="60380" y="30050"/>
                </a:lnTo>
                <a:lnTo>
                  <a:pt x="60260" y="30170"/>
                </a:lnTo>
                <a:lnTo>
                  <a:pt x="59820" y="30530"/>
                </a:lnTo>
                <a:lnTo>
                  <a:pt x="59660" y="30720"/>
                </a:lnTo>
                <a:lnTo>
                  <a:pt x="59550" y="30920"/>
                </a:lnTo>
                <a:lnTo>
                  <a:pt x="59370" y="31630"/>
                </a:lnTo>
                <a:lnTo>
                  <a:pt x="59230" y="31910"/>
                </a:lnTo>
                <a:lnTo>
                  <a:pt x="59120" y="32030"/>
                </a:lnTo>
                <a:lnTo>
                  <a:pt x="59000" y="32100"/>
                </a:lnTo>
                <a:lnTo>
                  <a:pt x="58700" y="32160"/>
                </a:lnTo>
                <a:lnTo>
                  <a:pt x="58480" y="32250"/>
                </a:lnTo>
                <a:lnTo>
                  <a:pt x="58280" y="32380"/>
                </a:lnTo>
                <a:lnTo>
                  <a:pt x="58170" y="32490"/>
                </a:lnTo>
                <a:lnTo>
                  <a:pt x="58080" y="32600"/>
                </a:lnTo>
                <a:lnTo>
                  <a:pt x="57510" y="33700"/>
                </a:lnTo>
                <a:lnTo>
                  <a:pt x="57350" y="33900"/>
                </a:lnTo>
                <a:lnTo>
                  <a:pt x="57000" y="34240"/>
                </a:lnTo>
                <a:lnTo>
                  <a:pt x="56940" y="34360"/>
                </a:lnTo>
                <a:lnTo>
                  <a:pt x="56920" y="34500"/>
                </a:lnTo>
                <a:lnTo>
                  <a:pt x="56950" y="34580"/>
                </a:lnTo>
                <a:lnTo>
                  <a:pt x="56990" y="34700"/>
                </a:lnTo>
                <a:lnTo>
                  <a:pt x="57210" y="35070"/>
                </a:lnTo>
                <a:lnTo>
                  <a:pt x="57260" y="35260"/>
                </a:lnTo>
                <a:lnTo>
                  <a:pt x="57280" y="35440"/>
                </a:lnTo>
                <a:lnTo>
                  <a:pt x="57240" y="35690"/>
                </a:lnTo>
                <a:lnTo>
                  <a:pt x="57180" y="35820"/>
                </a:lnTo>
                <a:lnTo>
                  <a:pt x="57100" y="35900"/>
                </a:lnTo>
                <a:lnTo>
                  <a:pt x="57010" y="35930"/>
                </a:lnTo>
                <a:lnTo>
                  <a:pt x="56920" y="35940"/>
                </a:lnTo>
                <a:lnTo>
                  <a:pt x="56820" y="35940"/>
                </a:lnTo>
                <a:lnTo>
                  <a:pt x="56710" y="35930"/>
                </a:lnTo>
                <a:lnTo>
                  <a:pt x="56610" y="35900"/>
                </a:lnTo>
                <a:lnTo>
                  <a:pt x="56530" y="35850"/>
                </a:lnTo>
                <a:lnTo>
                  <a:pt x="56460" y="35770"/>
                </a:lnTo>
                <a:lnTo>
                  <a:pt x="56410" y="35700"/>
                </a:lnTo>
                <a:lnTo>
                  <a:pt x="56350" y="35630"/>
                </a:lnTo>
                <a:lnTo>
                  <a:pt x="56320" y="35600"/>
                </a:lnTo>
                <a:lnTo>
                  <a:pt x="56200" y="35520"/>
                </a:lnTo>
                <a:lnTo>
                  <a:pt x="56070" y="35310"/>
                </a:lnTo>
                <a:lnTo>
                  <a:pt x="55940" y="35160"/>
                </a:lnTo>
                <a:lnTo>
                  <a:pt x="55830" y="35080"/>
                </a:lnTo>
                <a:lnTo>
                  <a:pt x="55730" y="35030"/>
                </a:lnTo>
                <a:lnTo>
                  <a:pt x="55620" y="35000"/>
                </a:lnTo>
                <a:lnTo>
                  <a:pt x="55500" y="34980"/>
                </a:lnTo>
                <a:lnTo>
                  <a:pt x="55400" y="35000"/>
                </a:lnTo>
                <a:lnTo>
                  <a:pt x="55330" y="35030"/>
                </a:lnTo>
                <a:lnTo>
                  <a:pt x="55100" y="35220"/>
                </a:lnTo>
                <a:lnTo>
                  <a:pt x="54500" y="35640"/>
                </a:lnTo>
                <a:lnTo>
                  <a:pt x="53990" y="35850"/>
                </a:lnTo>
                <a:lnTo>
                  <a:pt x="53910" y="35950"/>
                </a:lnTo>
                <a:lnTo>
                  <a:pt x="53880" y="36150"/>
                </a:lnTo>
                <a:lnTo>
                  <a:pt x="53920" y="36270"/>
                </a:lnTo>
                <a:lnTo>
                  <a:pt x="53980" y="36360"/>
                </a:lnTo>
                <a:lnTo>
                  <a:pt x="54020" y="36400"/>
                </a:lnTo>
                <a:lnTo>
                  <a:pt x="54070" y="36450"/>
                </a:lnTo>
                <a:lnTo>
                  <a:pt x="54090" y="36530"/>
                </a:lnTo>
                <a:lnTo>
                  <a:pt x="54040" y="36560"/>
                </a:lnTo>
                <a:lnTo>
                  <a:pt x="53660" y="36520"/>
                </a:lnTo>
                <a:lnTo>
                  <a:pt x="53500" y="36570"/>
                </a:lnTo>
                <a:lnTo>
                  <a:pt x="53370" y="36360"/>
                </a:lnTo>
                <a:lnTo>
                  <a:pt x="53260" y="36250"/>
                </a:lnTo>
                <a:lnTo>
                  <a:pt x="53060" y="36270"/>
                </a:lnTo>
                <a:lnTo>
                  <a:pt x="52910" y="36390"/>
                </a:lnTo>
                <a:lnTo>
                  <a:pt x="52780" y="36530"/>
                </a:lnTo>
                <a:lnTo>
                  <a:pt x="52650" y="36600"/>
                </a:lnTo>
                <a:lnTo>
                  <a:pt x="52550" y="36590"/>
                </a:lnTo>
                <a:lnTo>
                  <a:pt x="52470" y="36560"/>
                </a:lnTo>
                <a:lnTo>
                  <a:pt x="52430" y="36500"/>
                </a:lnTo>
                <a:lnTo>
                  <a:pt x="52420" y="36380"/>
                </a:lnTo>
                <a:lnTo>
                  <a:pt x="52390" y="36280"/>
                </a:lnTo>
                <a:lnTo>
                  <a:pt x="52240" y="36180"/>
                </a:lnTo>
                <a:lnTo>
                  <a:pt x="52180" y="36080"/>
                </a:lnTo>
                <a:lnTo>
                  <a:pt x="52150" y="35870"/>
                </a:lnTo>
                <a:lnTo>
                  <a:pt x="52140" y="35710"/>
                </a:lnTo>
                <a:lnTo>
                  <a:pt x="52080" y="35580"/>
                </a:lnTo>
                <a:lnTo>
                  <a:pt x="51880" y="35470"/>
                </a:lnTo>
                <a:lnTo>
                  <a:pt x="51400" y="35370"/>
                </a:lnTo>
                <a:lnTo>
                  <a:pt x="50400" y="35360"/>
                </a:lnTo>
                <a:lnTo>
                  <a:pt x="49920" y="35250"/>
                </a:lnTo>
                <a:lnTo>
                  <a:pt x="49700" y="35120"/>
                </a:lnTo>
                <a:lnTo>
                  <a:pt x="49300" y="34770"/>
                </a:lnTo>
                <a:lnTo>
                  <a:pt x="49080" y="34680"/>
                </a:lnTo>
                <a:lnTo>
                  <a:pt x="48800" y="34710"/>
                </a:lnTo>
                <a:lnTo>
                  <a:pt x="48300" y="34990"/>
                </a:lnTo>
                <a:lnTo>
                  <a:pt x="48040" y="35060"/>
                </a:lnTo>
                <a:lnTo>
                  <a:pt x="47880" y="35040"/>
                </a:lnTo>
                <a:lnTo>
                  <a:pt x="47580" y="34970"/>
                </a:lnTo>
                <a:lnTo>
                  <a:pt x="47430" y="34950"/>
                </a:lnTo>
                <a:lnTo>
                  <a:pt x="47310" y="34980"/>
                </a:lnTo>
                <a:lnTo>
                  <a:pt x="47050" y="35080"/>
                </a:lnTo>
                <a:lnTo>
                  <a:pt x="46940" y="35080"/>
                </a:lnTo>
                <a:lnTo>
                  <a:pt x="46780" y="34990"/>
                </a:lnTo>
                <a:lnTo>
                  <a:pt x="46470" y="34670"/>
                </a:lnTo>
                <a:lnTo>
                  <a:pt x="46280" y="34560"/>
                </a:lnTo>
                <a:lnTo>
                  <a:pt x="46010" y="34530"/>
                </a:lnTo>
                <a:lnTo>
                  <a:pt x="45110" y="34540"/>
                </a:lnTo>
                <a:lnTo>
                  <a:pt x="44910" y="34650"/>
                </a:lnTo>
                <a:lnTo>
                  <a:pt x="44830" y="34670"/>
                </a:lnTo>
                <a:lnTo>
                  <a:pt x="44430" y="34520"/>
                </a:lnTo>
                <a:lnTo>
                  <a:pt x="44300" y="34530"/>
                </a:lnTo>
                <a:lnTo>
                  <a:pt x="44150" y="34450"/>
                </a:lnTo>
                <a:lnTo>
                  <a:pt x="43970" y="34420"/>
                </a:lnTo>
                <a:lnTo>
                  <a:pt x="43650" y="34430"/>
                </a:lnTo>
                <a:lnTo>
                  <a:pt x="43330" y="34370"/>
                </a:lnTo>
                <a:lnTo>
                  <a:pt x="43200" y="34390"/>
                </a:lnTo>
                <a:lnTo>
                  <a:pt x="43070" y="34530"/>
                </a:lnTo>
                <a:lnTo>
                  <a:pt x="42910" y="34390"/>
                </a:lnTo>
                <a:lnTo>
                  <a:pt x="42730" y="34290"/>
                </a:lnTo>
                <a:lnTo>
                  <a:pt x="42620" y="34180"/>
                </a:lnTo>
                <a:lnTo>
                  <a:pt x="42690" y="34010"/>
                </a:lnTo>
                <a:lnTo>
                  <a:pt x="42860" y="33910"/>
                </a:lnTo>
                <a:lnTo>
                  <a:pt x="43050" y="33920"/>
                </a:lnTo>
                <a:lnTo>
                  <a:pt x="43380" y="34010"/>
                </a:lnTo>
                <a:lnTo>
                  <a:pt x="43790" y="33940"/>
                </a:lnTo>
                <a:lnTo>
                  <a:pt x="44140" y="33750"/>
                </a:lnTo>
                <a:lnTo>
                  <a:pt x="44310" y="33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