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Dhawalagiri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Dhawalagir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39370" y="24160"/>
                </a:moveTo>
                <a:lnTo>
                  <a:pt x="39690" y="24210"/>
                </a:lnTo>
                <a:lnTo>
                  <a:pt x="39980" y="24310"/>
                </a:lnTo>
                <a:lnTo>
                  <a:pt x="40160" y="24330"/>
                </a:lnTo>
                <a:lnTo>
                  <a:pt x="40420" y="24330"/>
                </a:lnTo>
                <a:lnTo>
                  <a:pt x="40780" y="24380"/>
                </a:lnTo>
                <a:lnTo>
                  <a:pt x="40990" y="24380"/>
                </a:lnTo>
                <a:lnTo>
                  <a:pt x="41520" y="24270"/>
                </a:lnTo>
                <a:lnTo>
                  <a:pt x="41760" y="24180"/>
                </a:lnTo>
                <a:lnTo>
                  <a:pt x="42010" y="24030"/>
                </a:lnTo>
                <a:lnTo>
                  <a:pt x="43010" y="23660"/>
                </a:lnTo>
                <a:lnTo>
                  <a:pt x="43160" y="23450"/>
                </a:lnTo>
                <a:lnTo>
                  <a:pt x="43540" y="22390"/>
                </a:lnTo>
                <a:lnTo>
                  <a:pt x="43740" y="22040"/>
                </a:lnTo>
                <a:lnTo>
                  <a:pt x="44360" y="21240"/>
                </a:lnTo>
                <a:lnTo>
                  <a:pt x="44460" y="21150"/>
                </a:lnTo>
                <a:lnTo>
                  <a:pt x="44530" y="21020"/>
                </a:lnTo>
                <a:lnTo>
                  <a:pt x="44580" y="20830"/>
                </a:lnTo>
                <a:lnTo>
                  <a:pt x="44670" y="19850"/>
                </a:lnTo>
                <a:lnTo>
                  <a:pt x="44720" y="19700"/>
                </a:lnTo>
                <a:lnTo>
                  <a:pt x="44840" y="19550"/>
                </a:lnTo>
                <a:lnTo>
                  <a:pt x="44950" y="19440"/>
                </a:lnTo>
                <a:lnTo>
                  <a:pt x="45060" y="19300"/>
                </a:lnTo>
                <a:lnTo>
                  <a:pt x="45100" y="19200"/>
                </a:lnTo>
                <a:lnTo>
                  <a:pt x="45030" y="18760"/>
                </a:lnTo>
                <a:lnTo>
                  <a:pt x="45040" y="18750"/>
                </a:lnTo>
                <a:lnTo>
                  <a:pt x="45130" y="18570"/>
                </a:lnTo>
                <a:lnTo>
                  <a:pt x="45180" y="18350"/>
                </a:lnTo>
                <a:lnTo>
                  <a:pt x="45260" y="18140"/>
                </a:lnTo>
                <a:lnTo>
                  <a:pt x="45290" y="18120"/>
                </a:lnTo>
                <a:lnTo>
                  <a:pt x="45360" y="18060"/>
                </a:lnTo>
                <a:lnTo>
                  <a:pt x="45400" y="18010"/>
                </a:lnTo>
                <a:lnTo>
                  <a:pt x="45420" y="18000"/>
                </a:lnTo>
                <a:lnTo>
                  <a:pt x="45440" y="17960"/>
                </a:lnTo>
                <a:lnTo>
                  <a:pt x="45490" y="17920"/>
                </a:lnTo>
                <a:lnTo>
                  <a:pt x="45760" y="17820"/>
                </a:lnTo>
                <a:lnTo>
                  <a:pt x="46040" y="17810"/>
                </a:lnTo>
                <a:lnTo>
                  <a:pt x="46320" y="17840"/>
                </a:lnTo>
                <a:lnTo>
                  <a:pt x="46580" y="17810"/>
                </a:lnTo>
                <a:lnTo>
                  <a:pt x="47080" y="17560"/>
                </a:lnTo>
                <a:lnTo>
                  <a:pt x="47340" y="17480"/>
                </a:lnTo>
                <a:lnTo>
                  <a:pt x="47420" y="17440"/>
                </a:lnTo>
                <a:lnTo>
                  <a:pt x="47520" y="17270"/>
                </a:lnTo>
                <a:lnTo>
                  <a:pt x="47580" y="17200"/>
                </a:lnTo>
                <a:lnTo>
                  <a:pt x="47930" y="17110"/>
                </a:lnTo>
                <a:lnTo>
                  <a:pt x="48140" y="17080"/>
                </a:lnTo>
                <a:lnTo>
                  <a:pt x="48280" y="17080"/>
                </a:lnTo>
                <a:lnTo>
                  <a:pt x="48420" y="17110"/>
                </a:lnTo>
                <a:lnTo>
                  <a:pt x="48520" y="17170"/>
                </a:lnTo>
                <a:lnTo>
                  <a:pt x="48590" y="17270"/>
                </a:lnTo>
                <a:lnTo>
                  <a:pt x="48620" y="17440"/>
                </a:lnTo>
                <a:lnTo>
                  <a:pt x="48760" y="17360"/>
                </a:lnTo>
                <a:lnTo>
                  <a:pt x="48900" y="17320"/>
                </a:lnTo>
                <a:lnTo>
                  <a:pt x="49030" y="17350"/>
                </a:lnTo>
                <a:lnTo>
                  <a:pt x="49130" y="17490"/>
                </a:lnTo>
                <a:lnTo>
                  <a:pt x="49280" y="17640"/>
                </a:lnTo>
                <a:lnTo>
                  <a:pt x="49480" y="17610"/>
                </a:lnTo>
                <a:lnTo>
                  <a:pt x="49690" y="17520"/>
                </a:lnTo>
                <a:lnTo>
                  <a:pt x="49890" y="17530"/>
                </a:lnTo>
                <a:lnTo>
                  <a:pt x="49990" y="17650"/>
                </a:lnTo>
                <a:lnTo>
                  <a:pt x="50060" y="18000"/>
                </a:lnTo>
                <a:lnTo>
                  <a:pt x="50140" y="18140"/>
                </a:lnTo>
                <a:lnTo>
                  <a:pt x="50290" y="18170"/>
                </a:lnTo>
                <a:lnTo>
                  <a:pt x="50470" y="18150"/>
                </a:lnTo>
                <a:lnTo>
                  <a:pt x="50620" y="18170"/>
                </a:lnTo>
                <a:lnTo>
                  <a:pt x="50690" y="18350"/>
                </a:lnTo>
                <a:lnTo>
                  <a:pt x="50620" y="18560"/>
                </a:lnTo>
                <a:lnTo>
                  <a:pt x="50470" y="18760"/>
                </a:lnTo>
                <a:lnTo>
                  <a:pt x="50360" y="18970"/>
                </a:lnTo>
                <a:lnTo>
                  <a:pt x="50430" y="19220"/>
                </a:lnTo>
                <a:lnTo>
                  <a:pt x="50680" y="19460"/>
                </a:lnTo>
                <a:lnTo>
                  <a:pt x="50740" y="19550"/>
                </a:lnTo>
                <a:lnTo>
                  <a:pt x="50780" y="19670"/>
                </a:lnTo>
                <a:lnTo>
                  <a:pt x="50850" y="20080"/>
                </a:lnTo>
                <a:lnTo>
                  <a:pt x="51100" y="20230"/>
                </a:lnTo>
                <a:lnTo>
                  <a:pt x="51350" y="20310"/>
                </a:lnTo>
                <a:lnTo>
                  <a:pt x="51470" y="20480"/>
                </a:lnTo>
                <a:lnTo>
                  <a:pt x="51200" y="21570"/>
                </a:lnTo>
                <a:lnTo>
                  <a:pt x="51400" y="21910"/>
                </a:lnTo>
                <a:lnTo>
                  <a:pt x="51310" y="21950"/>
                </a:lnTo>
                <a:lnTo>
                  <a:pt x="50960" y="22030"/>
                </a:lnTo>
                <a:lnTo>
                  <a:pt x="50660" y="22230"/>
                </a:lnTo>
                <a:lnTo>
                  <a:pt x="50510" y="22280"/>
                </a:lnTo>
                <a:lnTo>
                  <a:pt x="50040" y="22340"/>
                </a:lnTo>
                <a:lnTo>
                  <a:pt x="49880" y="22410"/>
                </a:lnTo>
                <a:lnTo>
                  <a:pt x="49750" y="22500"/>
                </a:lnTo>
                <a:lnTo>
                  <a:pt x="49660" y="22590"/>
                </a:lnTo>
                <a:lnTo>
                  <a:pt x="49380" y="22820"/>
                </a:lnTo>
                <a:lnTo>
                  <a:pt x="49090" y="23020"/>
                </a:lnTo>
                <a:lnTo>
                  <a:pt x="48910" y="23080"/>
                </a:lnTo>
                <a:lnTo>
                  <a:pt x="48730" y="23100"/>
                </a:lnTo>
                <a:lnTo>
                  <a:pt x="48510" y="23070"/>
                </a:lnTo>
                <a:lnTo>
                  <a:pt x="48290" y="23070"/>
                </a:lnTo>
                <a:lnTo>
                  <a:pt x="48150" y="23130"/>
                </a:lnTo>
                <a:lnTo>
                  <a:pt x="48050" y="23230"/>
                </a:lnTo>
                <a:lnTo>
                  <a:pt x="47910" y="23470"/>
                </a:lnTo>
                <a:lnTo>
                  <a:pt x="47800" y="23600"/>
                </a:lnTo>
                <a:lnTo>
                  <a:pt x="47090" y="24220"/>
                </a:lnTo>
                <a:lnTo>
                  <a:pt x="46810" y="24360"/>
                </a:lnTo>
                <a:lnTo>
                  <a:pt x="46660" y="24460"/>
                </a:lnTo>
                <a:lnTo>
                  <a:pt x="46580" y="24540"/>
                </a:lnTo>
                <a:lnTo>
                  <a:pt x="46550" y="24600"/>
                </a:lnTo>
                <a:lnTo>
                  <a:pt x="46600" y="24730"/>
                </a:lnTo>
                <a:lnTo>
                  <a:pt x="47070" y="25290"/>
                </a:lnTo>
                <a:lnTo>
                  <a:pt x="47110" y="25390"/>
                </a:lnTo>
                <a:lnTo>
                  <a:pt x="47150" y="25570"/>
                </a:lnTo>
                <a:lnTo>
                  <a:pt x="46680" y="25990"/>
                </a:lnTo>
                <a:lnTo>
                  <a:pt x="46630" y="26110"/>
                </a:lnTo>
                <a:lnTo>
                  <a:pt x="46570" y="26300"/>
                </a:lnTo>
                <a:lnTo>
                  <a:pt x="46610" y="26610"/>
                </a:lnTo>
                <a:lnTo>
                  <a:pt x="46580" y="26790"/>
                </a:lnTo>
                <a:lnTo>
                  <a:pt x="46500" y="26950"/>
                </a:lnTo>
                <a:lnTo>
                  <a:pt x="46330" y="27150"/>
                </a:lnTo>
                <a:lnTo>
                  <a:pt x="46310" y="27170"/>
                </a:lnTo>
                <a:lnTo>
                  <a:pt x="46090" y="27470"/>
                </a:lnTo>
                <a:lnTo>
                  <a:pt x="46000" y="27650"/>
                </a:lnTo>
                <a:lnTo>
                  <a:pt x="45840" y="28180"/>
                </a:lnTo>
                <a:lnTo>
                  <a:pt x="45740" y="28310"/>
                </a:lnTo>
                <a:lnTo>
                  <a:pt x="45650" y="28390"/>
                </a:lnTo>
                <a:lnTo>
                  <a:pt x="45460" y="28510"/>
                </a:lnTo>
                <a:lnTo>
                  <a:pt x="45720" y="28940"/>
                </a:lnTo>
                <a:lnTo>
                  <a:pt x="45820" y="29370"/>
                </a:lnTo>
                <a:lnTo>
                  <a:pt x="45900" y="29500"/>
                </a:lnTo>
                <a:lnTo>
                  <a:pt x="46020" y="29660"/>
                </a:lnTo>
                <a:lnTo>
                  <a:pt x="46120" y="29890"/>
                </a:lnTo>
                <a:lnTo>
                  <a:pt x="46200" y="30010"/>
                </a:lnTo>
                <a:lnTo>
                  <a:pt x="46390" y="30200"/>
                </a:lnTo>
                <a:lnTo>
                  <a:pt x="46430" y="30310"/>
                </a:lnTo>
                <a:lnTo>
                  <a:pt x="46440" y="30630"/>
                </a:lnTo>
                <a:lnTo>
                  <a:pt x="46270" y="31020"/>
                </a:lnTo>
                <a:lnTo>
                  <a:pt x="46140" y="31130"/>
                </a:lnTo>
                <a:lnTo>
                  <a:pt x="46000" y="31300"/>
                </a:lnTo>
                <a:lnTo>
                  <a:pt x="45860" y="31530"/>
                </a:lnTo>
                <a:lnTo>
                  <a:pt x="45630" y="31820"/>
                </a:lnTo>
                <a:lnTo>
                  <a:pt x="45580" y="31920"/>
                </a:lnTo>
                <a:lnTo>
                  <a:pt x="45500" y="32210"/>
                </a:lnTo>
                <a:lnTo>
                  <a:pt x="45210" y="32940"/>
                </a:lnTo>
                <a:lnTo>
                  <a:pt x="45080" y="33150"/>
                </a:lnTo>
                <a:lnTo>
                  <a:pt x="44940" y="33280"/>
                </a:lnTo>
                <a:lnTo>
                  <a:pt x="44310" y="33470"/>
                </a:lnTo>
                <a:lnTo>
                  <a:pt x="44150" y="33140"/>
                </a:lnTo>
                <a:lnTo>
                  <a:pt x="44050" y="33100"/>
                </a:lnTo>
                <a:lnTo>
                  <a:pt x="43970" y="33110"/>
                </a:lnTo>
                <a:lnTo>
                  <a:pt x="43890" y="33090"/>
                </a:lnTo>
                <a:lnTo>
                  <a:pt x="43840" y="32960"/>
                </a:lnTo>
                <a:lnTo>
                  <a:pt x="43820" y="32810"/>
                </a:lnTo>
                <a:lnTo>
                  <a:pt x="43860" y="32740"/>
                </a:lnTo>
                <a:lnTo>
                  <a:pt x="43840" y="32650"/>
                </a:lnTo>
                <a:lnTo>
                  <a:pt x="43770" y="32570"/>
                </a:lnTo>
                <a:lnTo>
                  <a:pt x="43250" y="32120"/>
                </a:lnTo>
                <a:lnTo>
                  <a:pt x="43130" y="32050"/>
                </a:lnTo>
                <a:lnTo>
                  <a:pt x="42980" y="31990"/>
                </a:lnTo>
                <a:lnTo>
                  <a:pt x="42760" y="31950"/>
                </a:lnTo>
                <a:lnTo>
                  <a:pt x="42440" y="31930"/>
                </a:lnTo>
                <a:lnTo>
                  <a:pt x="42290" y="31880"/>
                </a:lnTo>
                <a:lnTo>
                  <a:pt x="42110" y="31750"/>
                </a:lnTo>
                <a:lnTo>
                  <a:pt x="42010" y="31630"/>
                </a:lnTo>
                <a:lnTo>
                  <a:pt x="41930" y="31500"/>
                </a:lnTo>
                <a:lnTo>
                  <a:pt x="41830" y="31400"/>
                </a:lnTo>
                <a:lnTo>
                  <a:pt x="41690" y="31310"/>
                </a:lnTo>
                <a:lnTo>
                  <a:pt x="41450" y="31180"/>
                </a:lnTo>
                <a:lnTo>
                  <a:pt x="41300" y="31130"/>
                </a:lnTo>
                <a:lnTo>
                  <a:pt x="41000" y="31120"/>
                </a:lnTo>
                <a:lnTo>
                  <a:pt x="40840" y="31070"/>
                </a:lnTo>
                <a:lnTo>
                  <a:pt x="40620" y="30940"/>
                </a:lnTo>
                <a:lnTo>
                  <a:pt x="40010" y="30390"/>
                </a:lnTo>
                <a:lnTo>
                  <a:pt x="39780" y="30300"/>
                </a:lnTo>
                <a:lnTo>
                  <a:pt x="39590" y="30250"/>
                </a:lnTo>
                <a:lnTo>
                  <a:pt x="38710" y="30410"/>
                </a:lnTo>
                <a:lnTo>
                  <a:pt x="38660" y="30070"/>
                </a:lnTo>
                <a:lnTo>
                  <a:pt x="38510" y="29860"/>
                </a:lnTo>
                <a:lnTo>
                  <a:pt x="38260" y="29620"/>
                </a:lnTo>
                <a:lnTo>
                  <a:pt x="37230" y="28820"/>
                </a:lnTo>
                <a:lnTo>
                  <a:pt x="37110" y="28470"/>
                </a:lnTo>
                <a:lnTo>
                  <a:pt x="37030" y="28370"/>
                </a:lnTo>
                <a:lnTo>
                  <a:pt x="36880" y="28240"/>
                </a:lnTo>
                <a:lnTo>
                  <a:pt x="36790" y="28120"/>
                </a:lnTo>
                <a:lnTo>
                  <a:pt x="36660" y="27810"/>
                </a:lnTo>
                <a:lnTo>
                  <a:pt x="36550" y="27720"/>
                </a:lnTo>
                <a:lnTo>
                  <a:pt x="36480" y="27590"/>
                </a:lnTo>
                <a:lnTo>
                  <a:pt x="36750" y="27180"/>
                </a:lnTo>
                <a:lnTo>
                  <a:pt x="36610" y="27060"/>
                </a:lnTo>
                <a:lnTo>
                  <a:pt x="36610" y="26960"/>
                </a:lnTo>
                <a:lnTo>
                  <a:pt x="36670" y="26830"/>
                </a:lnTo>
                <a:lnTo>
                  <a:pt x="36870" y="26640"/>
                </a:lnTo>
                <a:lnTo>
                  <a:pt x="37040" y="26570"/>
                </a:lnTo>
                <a:lnTo>
                  <a:pt x="37180" y="26560"/>
                </a:lnTo>
                <a:lnTo>
                  <a:pt x="37300" y="26560"/>
                </a:lnTo>
                <a:lnTo>
                  <a:pt x="37390" y="26520"/>
                </a:lnTo>
                <a:lnTo>
                  <a:pt x="37440" y="26390"/>
                </a:lnTo>
                <a:lnTo>
                  <a:pt x="37440" y="26290"/>
                </a:lnTo>
                <a:lnTo>
                  <a:pt x="37400" y="26200"/>
                </a:lnTo>
                <a:lnTo>
                  <a:pt x="37280" y="26040"/>
                </a:lnTo>
                <a:lnTo>
                  <a:pt x="37250" y="25950"/>
                </a:lnTo>
                <a:lnTo>
                  <a:pt x="37370" y="25850"/>
                </a:lnTo>
                <a:lnTo>
                  <a:pt x="37640" y="25730"/>
                </a:lnTo>
                <a:lnTo>
                  <a:pt x="38230" y="25560"/>
                </a:lnTo>
                <a:lnTo>
                  <a:pt x="38830" y="25300"/>
                </a:lnTo>
                <a:lnTo>
                  <a:pt x="39190" y="24780"/>
                </a:lnTo>
                <a:lnTo>
                  <a:pt x="39320" y="24520"/>
                </a:lnTo>
                <a:lnTo>
                  <a:pt x="39370" y="24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