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Bhojpur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Nepal • State Map | Fully Editable Vector Shape</a:t>
            </a:r>
          </a:p>
        </p:txBody>
      </p:sp>
      <p:sp>
        <p:nvSpPr>
          <p:cNvPr id="101" name="Bhojpur"/>
          <p:cNvSpPr/>
          <p:nvPr/>
        </p:nvSpPr>
        <p:spPr>
          <a:xfrm>
            <a:off x="2072487" y="1505468"/>
            <a:ext cx="8046720" cy="4578583"/>
          </a:xfrm>
          <a:custGeom>
            <a:avLst/>
            <a:gdLst/>
            <a:ahLst/>
            <a:cxnLst/>
            <a:rect l="0" t="0" r="100000" b="56900"/>
            <a:pathLst>
              <a:path w="100000" h="56900">
                <a:moveTo>
                  <a:pt x="81670" y="52110"/>
                </a:moveTo>
                <a:lnTo>
                  <a:pt x="81710" y="52010"/>
                </a:lnTo>
                <a:lnTo>
                  <a:pt x="81950" y="51790"/>
                </a:lnTo>
                <a:lnTo>
                  <a:pt x="82040" y="51660"/>
                </a:lnTo>
                <a:lnTo>
                  <a:pt x="82060" y="51550"/>
                </a:lnTo>
                <a:lnTo>
                  <a:pt x="82060" y="51410"/>
                </a:lnTo>
                <a:lnTo>
                  <a:pt x="82040" y="51270"/>
                </a:lnTo>
                <a:lnTo>
                  <a:pt x="82000" y="51180"/>
                </a:lnTo>
                <a:lnTo>
                  <a:pt x="81970" y="51060"/>
                </a:lnTo>
                <a:lnTo>
                  <a:pt x="82030" y="50900"/>
                </a:lnTo>
                <a:lnTo>
                  <a:pt x="82190" y="50630"/>
                </a:lnTo>
                <a:lnTo>
                  <a:pt x="82440" y="49580"/>
                </a:lnTo>
                <a:lnTo>
                  <a:pt x="82620" y="49420"/>
                </a:lnTo>
                <a:lnTo>
                  <a:pt x="82870" y="49310"/>
                </a:lnTo>
                <a:lnTo>
                  <a:pt x="83650" y="48480"/>
                </a:lnTo>
                <a:lnTo>
                  <a:pt x="83960" y="48290"/>
                </a:lnTo>
                <a:lnTo>
                  <a:pt x="84120" y="48160"/>
                </a:lnTo>
                <a:lnTo>
                  <a:pt x="84180" y="48010"/>
                </a:lnTo>
                <a:lnTo>
                  <a:pt x="84190" y="47930"/>
                </a:lnTo>
                <a:lnTo>
                  <a:pt x="84260" y="47670"/>
                </a:lnTo>
                <a:lnTo>
                  <a:pt x="84300" y="47580"/>
                </a:lnTo>
                <a:lnTo>
                  <a:pt x="84360" y="47330"/>
                </a:lnTo>
                <a:lnTo>
                  <a:pt x="84310" y="47100"/>
                </a:lnTo>
                <a:lnTo>
                  <a:pt x="84120" y="47030"/>
                </a:lnTo>
                <a:lnTo>
                  <a:pt x="83730" y="47040"/>
                </a:lnTo>
                <a:lnTo>
                  <a:pt x="82400" y="47350"/>
                </a:lnTo>
                <a:lnTo>
                  <a:pt x="82030" y="47290"/>
                </a:lnTo>
                <a:lnTo>
                  <a:pt x="81930" y="45380"/>
                </a:lnTo>
                <a:lnTo>
                  <a:pt x="81880" y="45230"/>
                </a:lnTo>
                <a:lnTo>
                  <a:pt x="81770" y="45080"/>
                </a:lnTo>
                <a:lnTo>
                  <a:pt x="81550" y="44850"/>
                </a:lnTo>
                <a:lnTo>
                  <a:pt x="81490" y="44690"/>
                </a:lnTo>
                <a:lnTo>
                  <a:pt x="81460" y="44510"/>
                </a:lnTo>
                <a:lnTo>
                  <a:pt x="81550" y="43740"/>
                </a:lnTo>
                <a:lnTo>
                  <a:pt x="81560" y="43520"/>
                </a:lnTo>
                <a:lnTo>
                  <a:pt x="81500" y="42960"/>
                </a:lnTo>
                <a:lnTo>
                  <a:pt x="81530" y="42760"/>
                </a:lnTo>
                <a:lnTo>
                  <a:pt x="81590" y="42690"/>
                </a:lnTo>
                <a:lnTo>
                  <a:pt x="81680" y="42640"/>
                </a:lnTo>
                <a:lnTo>
                  <a:pt x="81780" y="42600"/>
                </a:lnTo>
                <a:lnTo>
                  <a:pt x="81860" y="42550"/>
                </a:lnTo>
                <a:lnTo>
                  <a:pt x="81920" y="42470"/>
                </a:lnTo>
                <a:lnTo>
                  <a:pt x="81950" y="42390"/>
                </a:lnTo>
                <a:lnTo>
                  <a:pt x="81960" y="42220"/>
                </a:lnTo>
                <a:lnTo>
                  <a:pt x="81920" y="42010"/>
                </a:lnTo>
                <a:lnTo>
                  <a:pt x="81480" y="41250"/>
                </a:lnTo>
                <a:lnTo>
                  <a:pt x="81350" y="40790"/>
                </a:lnTo>
                <a:lnTo>
                  <a:pt x="81390" y="40600"/>
                </a:lnTo>
                <a:lnTo>
                  <a:pt x="81430" y="40530"/>
                </a:lnTo>
                <a:lnTo>
                  <a:pt x="81630" y="40300"/>
                </a:lnTo>
                <a:lnTo>
                  <a:pt x="81760" y="40150"/>
                </a:lnTo>
                <a:lnTo>
                  <a:pt x="81800" y="40020"/>
                </a:lnTo>
                <a:lnTo>
                  <a:pt x="81910" y="39510"/>
                </a:lnTo>
                <a:lnTo>
                  <a:pt x="81960" y="39340"/>
                </a:lnTo>
                <a:lnTo>
                  <a:pt x="82170" y="38070"/>
                </a:lnTo>
                <a:lnTo>
                  <a:pt x="82380" y="37330"/>
                </a:lnTo>
                <a:lnTo>
                  <a:pt x="82400" y="37210"/>
                </a:lnTo>
                <a:lnTo>
                  <a:pt x="82400" y="37030"/>
                </a:lnTo>
                <a:lnTo>
                  <a:pt x="82310" y="36510"/>
                </a:lnTo>
                <a:lnTo>
                  <a:pt x="82330" y="36220"/>
                </a:lnTo>
                <a:lnTo>
                  <a:pt x="82390" y="35970"/>
                </a:lnTo>
                <a:lnTo>
                  <a:pt x="82390" y="35900"/>
                </a:lnTo>
                <a:lnTo>
                  <a:pt x="82370" y="35780"/>
                </a:lnTo>
                <a:lnTo>
                  <a:pt x="82290" y="35520"/>
                </a:lnTo>
                <a:lnTo>
                  <a:pt x="82170" y="34960"/>
                </a:lnTo>
                <a:lnTo>
                  <a:pt x="82200" y="34160"/>
                </a:lnTo>
                <a:lnTo>
                  <a:pt x="82200" y="34140"/>
                </a:lnTo>
                <a:lnTo>
                  <a:pt x="82260" y="34120"/>
                </a:lnTo>
                <a:lnTo>
                  <a:pt x="82330" y="34120"/>
                </a:lnTo>
                <a:lnTo>
                  <a:pt x="82460" y="34130"/>
                </a:lnTo>
                <a:lnTo>
                  <a:pt x="82740" y="34300"/>
                </a:lnTo>
                <a:lnTo>
                  <a:pt x="83090" y="34680"/>
                </a:lnTo>
                <a:lnTo>
                  <a:pt x="83700" y="35480"/>
                </a:lnTo>
                <a:lnTo>
                  <a:pt x="84140" y="35720"/>
                </a:lnTo>
                <a:lnTo>
                  <a:pt x="84430" y="35740"/>
                </a:lnTo>
                <a:lnTo>
                  <a:pt x="85000" y="35670"/>
                </a:lnTo>
                <a:lnTo>
                  <a:pt x="85640" y="35840"/>
                </a:lnTo>
                <a:lnTo>
                  <a:pt x="85900" y="35690"/>
                </a:lnTo>
                <a:lnTo>
                  <a:pt x="86080" y="35530"/>
                </a:lnTo>
                <a:lnTo>
                  <a:pt x="86340" y="35710"/>
                </a:lnTo>
                <a:lnTo>
                  <a:pt x="86360" y="35710"/>
                </a:lnTo>
                <a:lnTo>
                  <a:pt x="86440" y="35700"/>
                </a:lnTo>
                <a:lnTo>
                  <a:pt x="86570" y="35560"/>
                </a:lnTo>
                <a:lnTo>
                  <a:pt x="86570" y="35550"/>
                </a:lnTo>
                <a:lnTo>
                  <a:pt x="86650" y="35490"/>
                </a:lnTo>
                <a:lnTo>
                  <a:pt x="86690" y="35470"/>
                </a:lnTo>
                <a:lnTo>
                  <a:pt x="86650" y="35590"/>
                </a:lnTo>
                <a:lnTo>
                  <a:pt x="86520" y="35810"/>
                </a:lnTo>
                <a:lnTo>
                  <a:pt x="86520" y="36000"/>
                </a:lnTo>
                <a:lnTo>
                  <a:pt x="86720" y="35990"/>
                </a:lnTo>
                <a:lnTo>
                  <a:pt x="87710" y="35710"/>
                </a:lnTo>
                <a:lnTo>
                  <a:pt x="88140" y="35600"/>
                </a:lnTo>
                <a:lnTo>
                  <a:pt x="88330" y="35580"/>
                </a:lnTo>
                <a:lnTo>
                  <a:pt x="88550" y="35640"/>
                </a:lnTo>
                <a:lnTo>
                  <a:pt x="88610" y="35710"/>
                </a:lnTo>
                <a:lnTo>
                  <a:pt x="88650" y="35810"/>
                </a:lnTo>
                <a:lnTo>
                  <a:pt x="88710" y="35910"/>
                </a:lnTo>
                <a:lnTo>
                  <a:pt x="88800" y="35980"/>
                </a:lnTo>
                <a:lnTo>
                  <a:pt x="88990" y="35990"/>
                </a:lnTo>
                <a:lnTo>
                  <a:pt x="89330" y="35800"/>
                </a:lnTo>
                <a:lnTo>
                  <a:pt x="89500" y="35750"/>
                </a:lnTo>
                <a:lnTo>
                  <a:pt x="89770" y="35800"/>
                </a:lnTo>
                <a:lnTo>
                  <a:pt x="89980" y="35880"/>
                </a:lnTo>
                <a:lnTo>
                  <a:pt x="89710" y="36640"/>
                </a:lnTo>
                <a:lnTo>
                  <a:pt x="89470" y="37150"/>
                </a:lnTo>
                <a:lnTo>
                  <a:pt x="89290" y="37420"/>
                </a:lnTo>
                <a:lnTo>
                  <a:pt x="89160" y="37560"/>
                </a:lnTo>
                <a:lnTo>
                  <a:pt x="89050" y="37630"/>
                </a:lnTo>
                <a:lnTo>
                  <a:pt x="88970" y="37630"/>
                </a:lnTo>
                <a:lnTo>
                  <a:pt x="88880" y="37590"/>
                </a:lnTo>
                <a:lnTo>
                  <a:pt x="88810" y="37530"/>
                </a:lnTo>
                <a:lnTo>
                  <a:pt x="88740" y="37490"/>
                </a:lnTo>
                <a:lnTo>
                  <a:pt x="88660" y="37470"/>
                </a:lnTo>
                <a:lnTo>
                  <a:pt x="88570" y="37500"/>
                </a:lnTo>
                <a:lnTo>
                  <a:pt x="88520" y="37600"/>
                </a:lnTo>
                <a:lnTo>
                  <a:pt x="88420" y="38050"/>
                </a:lnTo>
                <a:lnTo>
                  <a:pt x="88300" y="38390"/>
                </a:lnTo>
                <a:lnTo>
                  <a:pt x="88170" y="38620"/>
                </a:lnTo>
                <a:lnTo>
                  <a:pt x="87960" y="38900"/>
                </a:lnTo>
                <a:lnTo>
                  <a:pt x="87840" y="39110"/>
                </a:lnTo>
                <a:lnTo>
                  <a:pt x="87750" y="39310"/>
                </a:lnTo>
                <a:lnTo>
                  <a:pt x="87620" y="39820"/>
                </a:lnTo>
                <a:lnTo>
                  <a:pt x="87510" y="40570"/>
                </a:lnTo>
                <a:lnTo>
                  <a:pt x="87420" y="40880"/>
                </a:lnTo>
                <a:lnTo>
                  <a:pt x="87390" y="41110"/>
                </a:lnTo>
                <a:lnTo>
                  <a:pt x="87380" y="41300"/>
                </a:lnTo>
                <a:lnTo>
                  <a:pt x="87420" y="41440"/>
                </a:lnTo>
                <a:lnTo>
                  <a:pt x="87490" y="41560"/>
                </a:lnTo>
                <a:lnTo>
                  <a:pt x="88160" y="42290"/>
                </a:lnTo>
                <a:lnTo>
                  <a:pt x="88240" y="42360"/>
                </a:lnTo>
                <a:lnTo>
                  <a:pt x="88360" y="42410"/>
                </a:lnTo>
                <a:lnTo>
                  <a:pt x="88860" y="42510"/>
                </a:lnTo>
                <a:lnTo>
                  <a:pt x="89950" y="42960"/>
                </a:lnTo>
                <a:lnTo>
                  <a:pt x="90420" y="43140"/>
                </a:lnTo>
                <a:lnTo>
                  <a:pt x="90590" y="43270"/>
                </a:lnTo>
                <a:lnTo>
                  <a:pt x="90640" y="43350"/>
                </a:lnTo>
                <a:lnTo>
                  <a:pt x="90660" y="43430"/>
                </a:lnTo>
                <a:lnTo>
                  <a:pt x="90660" y="43510"/>
                </a:lnTo>
                <a:lnTo>
                  <a:pt x="90640" y="43580"/>
                </a:lnTo>
                <a:lnTo>
                  <a:pt x="90570" y="43660"/>
                </a:lnTo>
                <a:lnTo>
                  <a:pt x="90400" y="43820"/>
                </a:lnTo>
                <a:lnTo>
                  <a:pt x="90350" y="43910"/>
                </a:lnTo>
                <a:lnTo>
                  <a:pt x="90320" y="44040"/>
                </a:lnTo>
                <a:lnTo>
                  <a:pt x="90290" y="44140"/>
                </a:lnTo>
                <a:lnTo>
                  <a:pt x="90240" y="44240"/>
                </a:lnTo>
                <a:lnTo>
                  <a:pt x="90150" y="44310"/>
                </a:lnTo>
                <a:lnTo>
                  <a:pt x="90050" y="44370"/>
                </a:lnTo>
                <a:lnTo>
                  <a:pt x="89550" y="44540"/>
                </a:lnTo>
                <a:lnTo>
                  <a:pt x="89420" y="44610"/>
                </a:lnTo>
                <a:lnTo>
                  <a:pt x="89130" y="44830"/>
                </a:lnTo>
                <a:lnTo>
                  <a:pt x="88510" y="45480"/>
                </a:lnTo>
                <a:lnTo>
                  <a:pt x="87980" y="46140"/>
                </a:lnTo>
                <a:lnTo>
                  <a:pt x="87760" y="46350"/>
                </a:lnTo>
                <a:lnTo>
                  <a:pt x="88010" y="46700"/>
                </a:lnTo>
                <a:lnTo>
                  <a:pt x="88260" y="47430"/>
                </a:lnTo>
                <a:lnTo>
                  <a:pt x="88350" y="47580"/>
                </a:lnTo>
                <a:lnTo>
                  <a:pt x="88450" y="47680"/>
                </a:lnTo>
                <a:lnTo>
                  <a:pt x="88640" y="47790"/>
                </a:lnTo>
                <a:lnTo>
                  <a:pt x="89080" y="47970"/>
                </a:lnTo>
                <a:lnTo>
                  <a:pt x="89100" y="47980"/>
                </a:lnTo>
                <a:lnTo>
                  <a:pt x="89650" y="48740"/>
                </a:lnTo>
                <a:lnTo>
                  <a:pt x="89820" y="49070"/>
                </a:lnTo>
                <a:lnTo>
                  <a:pt x="89840" y="49160"/>
                </a:lnTo>
                <a:lnTo>
                  <a:pt x="89840" y="49360"/>
                </a:lnTo>
                <a:lnTo>
                  <a:pt x="89600" y="50410"/>
                </a:lnTo>
                <a:lnTo>
                  <a:pt x="89570" y="53130"/>
                </a:lnTo>
                <a:lnTo>
                  <a:pt x="89590" y="53320"/>
                </a:lnTo>
                <a:lnTo>
                  <a:pt x="89640" y="53490"/>
                </a:lnTo>
                <a:lnTo>
                  <a:pt x="89370" y="53700"/>
                </a:lnTo>
                <a:lnTo>
                  <a:pt x="88950" y="53890"/>
                </a:lnTo>
                <a:lnTo>
                  <a:pt x="88560" y="53780"/>
                </a:lnTo>
                <a:lnTo>
                  <a:pt x="87760" y="53320"/>
                </a:lnTo>
                <a:lnTo>
                  <a:pt x="87420" y="53260"/>
                </a:lnTo>
                <a:lnTo>
                  <a:pt x="87050" y="53280"/>
                </a:lnTo>
                <a:lnTo>
                  <a:pt x="86690" y="53380"/>
                </a:lnTo>
                <a:lnTo>
                  <a:pt x="86380" y="53570"/>
                </a:lnTo>
                <a:lnTo>
                  <a:pt x="86250" y="53750"/>
                </a:lnTo>
                <a:lnTo>
                  <a:pt x="86040" y="54200"/>
                </a:lnTo>
                <a:lnTo>
                  <a:pt x="85900" y="54320"/>
                </a:lnTo>
                <a:lnTo>
                  <a:pt x="85750" y="54290"/>
                </a:lnTo>
                <a:lnTo>
                  <a:pt x="85280" y="54080"/>
                </a:lnTo>
                <a:lnTo>
                  <a:pt x="85140" y="53990"/>
                </a:lnTo>
                <a:lnTo>
                  <a:pt x="85040" y="53820"/>
                </a:lnTo>
                <a:lnTo>
                  <a:pt x="84960" y="53630"/>
                </a:lnTo>
                <a:lnTo>
                  <a:pt x="84840" y="53510"/>
                </a:lnTo>
                <a:lnTo>
                  <a:pt x="84500" y="53620"/>
                </a:lnTo>
                <a:lnTo>
                  <a:pt x="83900" y="53690"/>
                </a:lnTo>
                <a:lnTo>
                  <a:pt x="83580" y="53550"/>
                </a:lnTo>
                <a:lnTo>
                  <a:pt x="83330" y="53210"/>
                </a:lnTo>
                <a:lnTo>
                  <a:pt x="83140" y="52800"/>
                </a:lnTo>
                <a:lnTo>
                  <a:pt x="83030" y="52430"/>
                </a:lnTo>
                <a:lnTo>
                  <a:pt x="82900" y="51810"/>
                </a:lnTo>
                <a:lnTo>
                  <a:pt x="82890" y="51600"/>
                </a:lnTo>
                <a:lnTo>
                  <a:pt x="82860" y="51370"/>
                </a:lnTo>
                <a:lnTo>
                  <a:pt x="82730" y="51370"/>
                </a:lnTo>
                <a:lnTo>
                  <a:pt x="82570" y="51510"/>
                </a:lnTo>
                <a:lnTo>
                  <a:pt x="82230" y="51860"/>
                </a:lnTo>
                <a:lnTo>
                  <a:pt x="82090" y="51970"/>
                </a:lnTo>
                <a:lnTo>
                  <a:pt x="81670" y="52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