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Bheri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Bher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21510" y="19200"/>
                </a:moveTo>
                <a:lnTo>
                  <a:pt x="21790" y="19550"/>
                </a:lnTo>
                <a:lnTo>
                  <a:pt x="21810" y="19870"/>
                </a:lnTo>
                <a:lnTo>
                  <a:pt x="21790" y="19990"/>
                </a:lnTo>
                <a:lnTo>
                  <a:pt x="21790" y="20080"/>
                </a:lnTo>
                <a:lnTo>
                  <a:pt x="21860" y="20140"/>
                </a:lnTo>
                <a:lnTo>
                  <a:pt x="22070" y="20210"/>
                </a:lnTo>
                <a:lnTo>
                  <a:pt x="22460" y="20280"/>
                </a:lnTo>
                <a:lnTo>
                  <a:pt x="23380" y="20600"/>
                </a:lnTo>
                <a:lnTo>
                  <a:pt x="23980" y="20710"/>
                </a:lnTo>
                <a:lnTo>
                  <a:pt x="24170" y="20760"/>
                </a:lnTo>
                <a:lnTo>
                  <a:pt x="24340" y="20860"/>
                </a:lnTo>
                <a:lnTo>
                  <a:pt x="24590" y="20980"/>
                </a:lnTo>
                <a:lnTo>
                  <a:pt x="24810" y="21050"/>
                </a:lnTo>
                <a:lnTo>
                  <a:pt x="25710" y="21130"/>
                </a:lnTo>
                <a:lnTo>
                  <a:pt x="26710" y="20670"/>
                </a:lnTo>
                <a:lnTo>
                  <a:pt x="26940" y="20740"/>
                </a:lnTo>
                <a:lnTo>
                  <a:pt x="26980" y="20780"/>
                </a:lnTo>
                <a:lnTo>
                  <a:pt x="27020" y="20800"/>
                </a:lnTo>
                <a:lnTo>
                  <a:pt x="27020" y="20810"/>
                </a:lnTo>
                <a:lnTo>
                  <a:pt x="27090" y="20950"/>
                </a:lnTo>
                <a:lnTo>
                  <a:pt x="27160" y="21030"/>
                </a:lnTo>
                <a:lnTo>
                  <a:pt x="27260" y="21090"/>
                </a:lnTo>
                <a:lnTo>
                  <a:pt x="27400" y="21080"/>
                </a:lnTo>
                <a:lnTo>
                  <a:pt x="27540" y="21020"/>
                </a:lnTo>
                <a:lnTo>
                  <a:pt x="27710" y="20830"/>
                </a:lnTo>
                <a:lnTo>
                  <a:pt x="27770" y="20700"/>
                </a:lnTo>
                <a:lnTo>
                  <a:pt x="27840" y="20600"/>
                </a:lnTo>
                <a:lnTo>
                  <a:pt x="27930" y="20520"/>
                </a:lnTo>
                <a:lnTo>
                  <a:pt x="28040" y="20440"/>
                </a:lnTo>
                <a:lnTo>
                  <a:pt x="28120" y="20350"/>
                </a:lnTo>
                <a:lnTo>
                  <a:pt x="28250" y="20130"/>
                </a:lnTo>
                <a:lnTo>
                  <a:pt x="28330" y="20050"/>
                </a:lnTo>
                <a:lnTo>
                  <a:pt x="28430" y="19970"/>
                </a:lnTo>
                <a:lnTo>
                  <a:pt x="29540" y="19470"/>
                </a:lnTo>
                <a:lnTo>
                  <a:pt x="29720" y="19430"/>
                </a:lnTo>
                <a:lnTo>
                  <a:pt x="30560" y="19450"/>
                </a:lnTo>
                <a:lnTo>
                  <a:pt x="31070" y="19690"/>
                </a:lnTo>
                <a:lnTo>
                  <a:pt x="31120" y="19840"/>
                </a:lnTo>
                <a:lnTo>
                  <a:pt x="31130" y="19950"/>
                </a:lnTo>
                <a:lnTo>
                  <a:pt x="31130" y="20070"/>
                </a:lnTo>
                <a:lnTo>
                  <a:pt x="31100" y="20200"/>
                </a:lnTo>
                <a:lnTo>
                  <a:pt x="31080" y="20290"/>
                </a:lnTo>
                <a:lnTo>
                  <a:pt x="31050" y="20380"/>
                </a:lnTo>
                <a:lnTo>
                  <a:pt x="31020" y="20510"/>
                </a:lnTo>
                <a:lnTo>
                  <a:pt x="31020" y="20590"/>
                </a:lnTo>
                <a:lnTo>
                  <a:pt x="31040" y="20660"/>
                </a:lnTo>
                <a:lnTo>
                  <a:pt x="31090" y="20730"/>
                </a:lnTo>
                <a:lnTo>
                  <a:pt x="31160" y="20780"/>
                </a:lnTo>
                <a:lnTo>
                  <a:pt x="31390" y="20880"/>
                </a:lnTo>
                <a:lnTo>
                  <a:pt x="31480" y="20900"/>
                </a:lnTo>
                <a:lnTo>
                  <a:pt x="31580" y="20900"/>
                </a:lnTo>
                <a:lnTo>
                  <a:pt x="31710" y="20860"/>
                </a:lnTo>
                <a:lnTo>
                  <a:pt x="31800" y="20810"/>
                </a:lnTo>
                <a:lnTo>
                  <a:pt x="31810" y="20800"/>
                </a:lnTo>
                <a:lnTo>
                  <a:pt x="31850" y="20770"/>
                </a:lnTo>
                <a:lnTo>
                  <a:pt x="31970" y="20690"/>
                </a:lnTo>
                <a:lnTo>
                  <a:pt x="32220" y="20710"/>
                </a:lnTo>
                <a:lnTo>
                  <a:pt x="32890" y="21000"/>
                </a:lnTo>
                <a:lnTo>
                  <a:pt x="32380" y="21470"/>
                </a:lnTo>
                <a:lnTo>
                  <a:pt x="32240" y="21800"/>
                </a:lnTo>
                <a:lnTo>
                  <a:pt x="32190" y="21980"/>
                </a:lnTo>
                <a:lnTo>
                  <a:pt x="32090" y="22210"/>
                </a:lnTo>
                <a:lnTo>
                  <a:pt x="31960" y="22380"/>
                </a:lnTo>
                <a:lnTo>
                  <a:pt x="30740" y="23350"/>
                </a:lnTo>
                <a:lnTo>
                  <a:pt x="30090" y="23750"/>
                </a:lnTo>
                <a:lnTo>
                  <a:pt x="29970" y="23870"/>
                </a:lnTo>
                <a:lnTo>
                  <a:pt x="29560" y="24480"/>
                </a:lnTo>
                <a:lnTo>
                  <a:pt x="29330" y="24710"/>
                </a:lnTo>
                <a:lnTo>
                  <a:pt x="29190" y="24830"/>
                </a:lnTo>
                <a:lnTo>
                  <a:pt x="28990" y="24950"/>
                </a:lnTo>
                <a:lnTo>
                  <a:pt x="28920" y="25030"/>
                </a:lnTo>
                <a:lnTo>
                  <a:pt x="28850" y="25130"/>
                </a:lnTo>
                <a:lnTo>
                  <a:pt x="28620" y="25590"/>
                </a:lnTo>
                <a:lnTo>
                  <a:pt x="28340" y="25750"/>
                </a:lnTo>
                <a:lnTo>
                  <a:pt x="27850" y="25760"/>
                </a:lnTo>
                <a:lnTo>
                  <a:pt x="27690" y="25740"/>
                </a:lnTo>
                <a:lnTo>
                  <a:pt x="27540" y="25710"/>
                </a:lnTo>
                <a:lnTo>
                  <a:pt x="27040" y="25500"/>
                </a:lnTo>
                <a:lnTo>
                  <a:pt x="26640" y="25990"/>
                </a:lnTo>
                <a:lnTo>
                  <a:pt x="26560" y="26180"/>
                </a:lnTo>
                <a:lnTo>
                  <a:pt x="26510" y="26370"/>
                </a:lnTo>
                <a:lnTo>
                  <a:pt x="26530" y="26480"/>
                </a:lnTo>
                <a:lnTo>
                  <a:pt x="26700" y="26870"/>
                </a:lnTo>
                <a:lnTo>
                  <a:pt x="26750" y="27060"/>
                </a:lnTo>
                <a:lnTo>
                  <a:pt x="26760" y="27330"/>
                </a:lnTo>
                <a:lnTo>
                  <a:pt x="26720" y="27500"/>
                </a:lnTo>
                <a:lnTo>
                  <a:pt x="26650" y="27640"/>
                </a:lnTo>
                <a:lnTo>
                  <a:pt x="26580" y="27710"/>
                </a:lnTo>
                <a:lnTo>
                  <a:pt x="26520" y="27750"/>
                </a:lnTo>
                <a:lnTo>
                  <a:pt x="26250" y="27860"/>
                </a:lnTo>
                <a:lnTo>
                  <a:pt x="26140" y="27920"/>
                </a:lnTo>
                <a:lnTo>
                  <a:pt x="26070" y="28020"/>
                </a:lnTo>
                <a:lnTo>
                  <a:pt x="26050" y="28110"/>
                </a:lnTo>
                <a:lnTo>
                  <a:pt x="26090" y="28220"/>
                </a:lnTo>
                <a:lnTo>
                  <a:pt x="26160" y="28300"/>
                </a:lnTo>
                <a:lnTo>
                  <a:pt x="26220" y="28410"/>
                </a:lnTo>
                <a:lnTo>
                  <a:pt x="26260" y="28560"/>
                </a:lnTo>
                <a:lnTo>
                  <a:pt x="26260" y="29030"/>
                </a:lnTo>
                <a:lnTo>
                  <a:pt x="26330" y="29140"/>
                </a:lnTo>
                <a:lnTo>
                  <a:pt x="27010" y="29430"/>
                </a:lnTo>
                <a:lnTo>
                  <a:pt x="27240" y="29690"/>
                </a:lnTo>
                <a:lnTo>
                  <a:pt x="27360" y="29970"/>
                </a:lnTo>
                <a:lnTo>
                  <a:pt x="27610" y="30370"/>
                </a:lnTo>
                <a:lnTo>
                  <a:pt x="27020" y="30690"/>
                </a:lnTo>
                <a:lnTo>
                  <a:pt x="26860" y="31140"/>
                </a:lnTo>
                <a:lnTo>
                  <a:pt x="26710" y="31380"/>
                </a:lnTo>
                <a:lnTo>
                  <a:pt x="26690" y="31500"/>
                </a:lnTo>
                <a:lnTo>
                  <a:pt x="26740" y="31630"/>
                </a:lnTo>
                <a:lnTo>
                  <a:pt x="26830" y="31740"/>
                </a:lnTo>
                <a:lnTo>
                  <a:pt x="27170" y="32020"/>
                </a:lnTo>
                <a:lnTo>
                  <a:pt x="27270" y="32110"/>
                </a:lnTo>
                <a:lnTo>
                  <a:pt x="27460" y="32360"/>
                </a:lnTo>
                <a:lnTo>
                  <a:pt x="27530" y="32430"/>
                </a:lnTo>
                <a:lnTo>
                  <a:pt x="27630" y="32450"/>
                </a:lnTo>
                <a:lnTo>
                  <a:pt x="27720" y="32460"/>
                </a:lnTo>
                <a:lnTo>
                  <a:pt x="27820" y="32480"/>
                </a:lnTo>
                <a:lnTo>
                  <a:pt x="27910" y="32540"/>
                </a:lnTo>
                <a:lnTo>
                  <a:pt x="28420" y="33000"/>
                </a:lnTo>
                <a:lnTo>
                  <a:pt x="28510" y="33160"/>
                </a:lnTo>
                <a:lnTo>
                  <a:pt x="28560" y="33320"/>
                </a:lnTo>
                <a:lnTo>
                  <a:pt x="28570" y="33530"/>
                </a:lnTo>
                <a:lnTo>
                  <a:pt x="28550" y="33800"/>
                </a:lnTo>
                <a:lnTo>
                  <a:pt x="28540" y="33870"/>
                </a:lnTo>
                <a:lnTo>
                  <a:pt x="28510" y="33930"/>
                </a:lnTo>
                <a:lnTo>
                  <a:pt x="28470" y="33990"/>
                </a:lnTo>
                <a:lnTo>
                  <a:pt x="28400" y="34050"/>
                </a:lnTo>
                <a:lnTo>
                  <a:pt x="28340" y="34100"/>
                </a:lnTo>
                <a:lnTo>
                  <a:pt x="28220" y="34150"/>
                </a:lnTo>
                <a:lnTo>
                  <a:pt x="27990" y="34190"/>
                </a:lnTo>
                <a:lnTo>
                  <a:pt x="27890" y="34200"/>
                </a:lnTo>
                <a:lnTo>
                  <a:pt x="27680" y="34170"/>
                </a:lnTo>
                <a:lnTo>
                  <a:pt x="27630" y="34170"/>
                </a:lnTo>
                <a:lnTo>
                  <a:pt x="27560" y="34200"/>
                </a:lnTo>
                <a:lnTo>
                  <a:pt x="27510" y="34230"/>
                </a:lnTo>
                <a:lnTo>
                  <a:pt x="27170" y="34570"/>
                </a:lnTo>
                <a:lnTo>
                  <a:pt x="27110" y="34710"/>
                </a:lnTo>
                <a:lnTo>
                  <a:pt x="26850" y="34630"/>
                </a:lnTo>
                <a:lnTo>
                  <a:pt x="26280" y="34570"/>
                </a:lnTo>
                <a:lnTo>
                  <a:pt x="25950" y="34720"/>
                </a:lnTo>
                <a:lnTo>
                  <a:pt x="25500" y="35250"/>
                </a:lnTo>
                <a:lnTo>
                  <a:pt x="25240" y="35430"/>
                </a:lnTo>
                <a:lnTo>
                  <a:pt x="24930" y="35400"/>
                </a:lnTo>
                <a:lnTo>
                  <a:pt x="24620" y="35220"/>
                </a:lnTo>
                <a:lnTo>
                  <a:pt x="24310" y="34980"/>
                </a:lnTo>
                <a:lnTo>
                  <a:pt x="23760" y="34660"/>
                </a:lnTo>
                <a:lnTo>
                  <a:pt x="23310" y="34180"/>
                </a:lnTo>
                <a:lnTo>
                  <a:pt x="23070" y="33980"/>
                </a:lnTo>
                <a:lnTo>
                  <a:pt x="22810" y="33890"/>
                </a:lnTo>
                <a:lnTo>
                  <a:pt x="22250" y="33760"/>
                </a:lnTo>
                <a:lnTo>
                  <a:pt x="22030" y="33590"/>
                </a:lnTo>
                <a:lnTo>
                  <a:pt x="22020" y="33580"/>
                </a:lnTo>
                <a:lnTo>
                  <a:pt x="21880" y="33350"/>
                </a:lnTo>
                <a:lnTo>
                  <a:pt x="21650" y="33190"/>
                </a:lnTo>
                <a:lnTo>
                  <a:pt x="20670" y="32680"/>
                </a:lnTo>
                <a:lnTo>
                  <a:pt x="20500" y="32540"/>
                </a:lnTo>
                <a:lnTo>
                  <a:pt x="20450" y="32420"/>
                </a:lnTo>
                <a:lnTo>
                  <a:pt x="20440" y="32290"/>
                </a:lnTo>
                <a:lnTo>
                  <a:pt x="20380" y="32110"/>
                </a:lnTo>
                <a:lnTo>
                  <a:pt x="20240" y="31880"/>
                </a:lnTo>
                <a:lnTo>
                  <a:pt x="20040" y="31660"/>
                </a:lnTo>
                <a:lnTo>
                  <a:pt x="19800" y="31490"/>
                </a:lnTo>
                <a:lnTo>
                  <a:pt x="19550" y="31390"/>
                </a:lnTo>
                <a:lnTo>
                  <a:pt x="19370" y="31420"/>
                </a:lnTo>
                <a:lnTo>
                  <a:pt x="19300" y="31530"/>
                </a:lnTo>
                <a:lnTo>
                  <a:pt x="19260" y="31690"/>
                </a:lnTo>
                <a:lnTo>
                  <a:pt x="19150" y="31840"/>
                </a:lnTo>
                <a:lnTo>
                  <a:pt x="18990" y="31920"/>
                </a:lnTo>
                <a:lnTo>
                  <a:pt x="18810" y="31950"/>
                </a:lnTo>
                <a:lnTo>
                  <a:pt x="18690" y="31900"/>
                </a:lnTo>
                <a:lnTo>
                  <a:pt x="18720" y="31720"/>
                </a:lnTo>
                <a:lnTo>
                  <a:pt x="18540" y="31670"/>
                </a:lnTo>
                <a:lnTo>
                  <a:pt x="18470" y="31570"/>
                </a:lnTo>
                <a:lnTo>
                  <a:pt x="18510" y="31470"/>
                </a:lnTo>
                <a:lnTo>
                  <a:pt x="18680" y="31400"/>
                </a:lnTo>
                <a:lnTo>
                  <a:pt x="18530" y="31090"/>
                </a:lnTo>
                <a:lnTo>
                  <a:pt x="17880" y="30340"/>
                </a:lnTo>
                <a:lnTo>
                  <a:pt x="17730" y="29990"/>
                </a:lnTo>
                <a:lnTo>
                  <a:pt x="17500" y="29240"/>
                </a:lnTo>
                <a:lnTo>
                  <a:pt x="17270" y="28940"/>
                </a:lnTo>
                <a:lnTo>
                  <a:pt x="17010" y="28800"/>
                </a:lnTo>
                <a:lnTo>
                  <a:pt x="15900" y="28590"/>
                </a:lnTo>
                <a:lnTo>
                  <a:pt x="15910" y="28380"/>
                </a:lnTo>
                <a:lnTo>
                  <a:pt x="16040" y="27890"/>
                </a:lnTo>
                <a:lnTo>
                  <a:pt x="16160" y="27720"/>
                </a:lnTo>
                <a:lnTo>
                  <a:pt x="16540" y="27490"/>
                </a:lnTo>
                <a:lnTo>
                  <a:pt x="16670" y="27380"/>
                </a:lnTo>
                <a:lnTo>
                  <a:pt x="18230" y="25670"/>
                </a:lnTo>
                <a:lnTo>
                  <a:pt x="18310" y="25560"/>
                </a:lnTo>
                <a:lnTo>
                  <a:pt x="18410" y="25450"/>
                </a:lnTo>
                <a:lnTo>
                  <a:pt x="18480" y="25160"/>
                </a:lnTo>
                <a:lnTo>
                  <a:pt x="18510" y="24910"/>
                </a:lnTo>
                <a:lnTo>
                  <a:pt x="18470" y="24670"/>
                </a:lnTo>
                <a:lnTo>
                  <a:pt x="18110" y="23850"/>
                </a:lnTo>
                <a:lnTo>
                  <a:pt x="17990" y="23450"/>
                </a:lnTo>
                <a:lnTo>
                  <a:pt x="17920" y="23020"/>
                </a:lnTo>
                <a:lnTo>
                  <a:pt x="17810" y="22830"/>
                </a:lnTo>
                <a:lnTo>
                  <a:pt x="17660" y="22690"/>
                </a:lnTo>
                <a:lnTo>
                  <a:pt x="17500" y="22600"/>
                </a:lnTo>
                <a:lnTo>
                  <a:pt x="17550" y="22760"/>
                </a:lnTo>
                <a:lnTo>
                  <a:pt x="17690" y="23050"/>
                </a:lnTo>
                <a:lnTo>
                  <a:pt x="17730" y="23210"/>
                </a:lnTo>
                <a:lnTo>
                  <a:pt x="17280" y="22950"/>
                </a:lnTo>
                <a:lnTo>
                  <a:pt x="17180" y="22980"/>
                </a:lnTo>
                <a:lnTo>
                  <a:pt x="17030" y="22640"/>
                </a:lnTo>
                <a:lnTo>
                  <a:pt x="16890" y="22510"/>
                </a:lnTo>
                <a:lnTo>
                  <a:pt x="16740" y="22540"/>
                </a:lnTo>
                <a:lnTo>
                  <a:pt x="16590" y="22630"/>
                </a:lnTo>
                <a:lnTo>
                  <a:pt x="16440" y="22670"/>
                </a:lnTo>
                <a:lnTo>
                  <a:pt x="16250" y="22560"/>
                </a:lnTo>
                <a:lnTo>
                  <a:pt x="15840" y="22220"/>
                </a:lnTo>
                <a:lnTo>
                  <a:pt x="15290" y="21640"/>
                </a:lnTo>
                <a:lnTo>
                  <a:pt x="15350" y="21480"/>
                </a:lnTo>
                <a:lnTo>
                  <a:pt x="15530" y="21310"/>
                </a:lnTo>
                <a:lnTo>
                  <a:pt x="15770" y="21170"/>
                </a:lnTo>
                <a:lnTo>
                  <a:pt x="15980" y="21110"/>
                </a:lnTo>
                <a:lnTo>
                  <a:pt x="16210" y="21150"/>
                </a:lnTo>
                <a:lnTo>
                  <a:pt x="16440" y="21230"/>
                </a:lnTo>
                <a:lnTo>
                  <a:pt x="16890" y="21460"/>
                </a:lnTo>
                <a:lnTo>
                  <a:pt x="17470" y="21920"/>
                </a:lnTo>
                <a:lnTo>
                  <a:pt x="17700" y="21980"/>
                </a:lnTo>
                <a:lnTo>
                  <a:pt x="18420" y="21880"/>
                </a:lnTo>
                <a:lnTo>
                  <a:pt x="18660" y="21900"/>
                </a:lnTo>
                <a:lnTo>
                  <a:pt x="18780" y="21950"/>
                </a:lnTo>
                <a:lnTo>
                  <a:pt x="19040" y="22120"/>
                </a:lnTo>
                <a:lnTo>
                  <a:pt x="19150" y="22160"/>
                </a:lnTo>
                <a:lnTo>
                  <a:pt x="20130" y="22040"/>
                </a:lnTo>
                <a:lnTo>
                  <a:pt x="20320" y="22100"/>
                </a:lnTo>
                <a:lnTo>
                  <a:pt x="20500" y="22330"/>
                </a:lnTo>
                <a:lnTo>
                  <a:pt x="20670" y="22690"/>
                </a:lnTo>
                <a:lnTo>
                  <a:pt x="21150" y="23250"/>
                </a:lnTo>
                <a:lnTo>
                  <a:pt x="21110" y="23650"/>
                </a:lnTo>
                <a:lnTo>
                  <a:pt x="21230" y="23730"/>
                </a:lnTo>
                <a:lnTo>
                  <a:pt x="21250" y="23800"/>
                </a:lnTo>
                <a:lnTo>
                  <a:pt x="21110" y="23910"/>
                </a:lnTo>
                <a:lnTo>
                  <a:pt x="21110" y="24000"/>
                </a:lnTo>
                <a:lnTo>
                  <a:pt x="21220" y="24010"/>
                </a:lnTo>
                <a:lnTo>
                  <a:pt x="21310" y="23990"/>
                </a:lnTo>
                <a:lnTo>
                  <a:pt x="21500" y="23910"/>
                </a:lnTo>
                <a:lnTo>
                  <a:pt x="21770" y="23750"/>
                </a:lnTo>
                <a:lnTo>
                  <a:pt x="21740" y="23600"/>
                </a:lnTo>
                <a:lnTo>
                  <a:pt x="21590" y="23450"/>
                </a:lnTo>
                <a:lnTo>
                  <a:pt x="21500" y="23250"/>
                </a:lnTo>
                <a:lnTo>
                  <a:pt x="21430" y="22950"/>
                </a:lnTo>
                <a:lnTo>
                  <a:pt x="21280" y="22690"/>
                </a:lnTo>
                <a:lnTo>
                  <a:pt x="20880" y="22250"/>
                </a:lnTo>
                <a:lnTo>
                  <a:pt x="20300" y="21370"/>
                </a:lnTo>
                <a:lnTo>
                  <a:pt x="20150" y="21280"/>
                </a:lnTo>
                <a:lnTo>
                  <a:pt x="20010" y="21050"/>
                </a:lnTo>
                <a:lnTo>
                  <a:pt x="19930" y="20770"/>
                </a:lnTo>
                <a:lnTo>
                  <a:pt x="19960" y="20500"/>
                </a:lnTo>
                <a:lnTo>
                  <a:pt x="20490" y="19900"/>
                </a:lnTo>
                <a:lnTo>
                  <a:pt x="20610" y="19800"/>
                </a:lnTo>
                <a:lnTo>
                  <a:pt x="20770" y="19750"/>
                </a:lnTo>
                <a:lnTo>
                  <a:pt x="21510" y="1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