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Bagmati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Bagmat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56200" y="35520"/>
                </a:moveTo>
                <a:lnTo>
                  <a:pt x="56320" y="35600"/>
                </a:lnTo>
                <a:lnTo>
                  <a:pt x="56350" y="35630"/>
                </a:lnTo>
                <a:lnTo>
                  <a:pt x="56410" y="35700"/>
                </a:lnTo>
                <a:lnTo>
                  <a:pt x="56460" y="35770"/>
                </a:lnTo>
                <a:lnTo>
                  <a:pt x="56530" y="35850"/>
                </a:lnTo>
                <a:lnTo>
                  <a:pt x="56610" y="35900"/>
                </a:lnTo>
                <a:lnTo>
                  <a:pt x="56710" y="35930"/>
                </a:lnTo>
                <a:lnTo>
                  <a:pt x="56820" y="35940"/>
                </a:lnTo>
                <a:lnTo>
                  <a:pt x="56920" y="35940"/>
                </a:lnTo>
                <a:lnTo>
                  <a:pt x="57010" y="35930"/>
                </a:lnTo>
                <a:lnTo>
                  <a:pt x="57100" y="35900"/>
                </a:lnTo>
                <a:lnTo>
                  <a:pt x="57180" y="35820"/>
                </a:lnTo>
                <a:lnTo>
                  <a:pt x="57240" y="35690"/>
                </a:lnTo>
                <a:lnTo>
                  <a:pt x="57280" y="35440"/>
                </a:lnTo>
                <a:lnTo>
                  <a:pt x="57260" y="35260"/>
                </a:lnTo>
                <a:lnTo>
                  <a:pt x="57210" y="35070"/>
                </a:lnTo>
                <a:lnTo>
                  <a:pt x="56990" y="34700"/>
                </a:lnTo>
                <a:lnTo>
                  <a:pt x="56950" y="34580"/>
                </a:lnTo>
                <a:lnTo>
                  <a:pt x="56920" y="34500"/>
                </a:lnTo>
                <a:lnTo>
                  <a:pt x="56940" y="34360"/>
                </a:lnTo>
                <a:lnTo>
                  <a:pt x="57000" y="34240"/>
                </a:lnTo>
                <a:lnTo>
                  <a:pt x="57350" y="33900"/>
                </a:lnTo>
                <a:lnTo>
                  <a:pt x="57510" y="33700"/>
                </a:lnTo>
                <a:lnTo>
                  <a:pt x="58080" y="32600"/>
                </a:lnTo>
                <a:lnTo>
                  <a:pt x="58170" y="32490"/>
                </a:lnTo>
                <a:lnTo>
                  <a:pt x="58280" y="32380"/>
                </a:lnTo>
                <a:lnTo>
                  <a:pt x="58480" y="32250"/>
                </a:lnTo>
                <a:lnTo>
                  <a:pt x="58700" y="32160"/>
                </a:lnTo>
                <a:lnTo>
                  <a:pt x="59000" y="32100"/>
                </a:lnTo>
                <a:lnTo>
                  <a:pt x="59120" y="32030"/>
                </a:lnTo>
                <a:lnTo>
                  <a:pt x="59230" y="31910"/>
                </a:lnTo>
                <a:lnTo>
                  <a:pt x="59370" y="31630"/>
                </a:lnTo>
                <a:lnTo>
                  <a:pt x="59550" y="30920"/>
                </a:lnTo>
                <a:lnTo>
                  <a:pt x="59660" y="30720"/>
                </a:lnTo>
                <a:lnTo>
                  <a:pt x="59820" y="30530"/>
                </a:lnTo>
                <a:lnTo>
                  <a:pt x="60260" y="30170"/>
                </a:lnTo>
                <a:lnTo>
                  <a:pt x="60380" y="30050"/>
                </a:lnTo>
                <a:lnTo>
                  <a:pt x="60600" y="29600"/>
                </a:lnTo>
                <a:lnTo>
                  <a:pt x="60760" y="29430"/>
                </a:lnTo>
                <a:lnTo>
                  <a:pt x="60970" y="29320"/>
                </a:lnTo>
                <a:lnTo>
                  <a:pt x="60950" y="29480"/>
                </a:lnTo>
                <a:lnTo>
                  <a:pt x="61030" y="29670"/>
                </a:lnTo>
                <a:lnTo>
                  <a:pt x="61280" y="29820"/>
                </a:lnTo>
                <a:lnTo>
                  <a:pt x="61560" y="29820"/>
                </a:lnTo>
                <a:lnTo>
                  <a:pt x="61780" y="29710"/>
                </a:lnTo>
                <a:lnTo>
                  <a:pt x="62000" y="29660"/>
                </a:lnTo>
                <a:lnTo>
                  <a:pt x="62350" y="29990"/>
                </a:lnTo>
                <a:lnTo>
                  <a:pt x="62560" y="30080"/>
                </a:lnTo>
                <a:lnTo>
                  <a:pt x="62780" y="30130"/>
                </a:lnTo>
                <a:lnTo>
                  <a:pt x="62960" y="30140"/>
                </a:lnTo>
                <a:lnTo>
                  <a:pt x="63110" y="30100"/>
                </a:lnTo>
                <a:lnTo>
                  <a:pt x="63420" y="29960"/>
                </a:lnTo>
                <a:lnTo>
                  <a:pt x="63550" y="29940"/>
                </a:lnTo>
                <a:lnTo>
                  <a:pt x="63690" y="30010"/>
                </a:lnTo>
                <a:lnTo>
                  <a:pt x="63800" y="30120"/>
                </a:lnTo>
                <a:lnTo>
                  <a:pt x="63910" y="30210"/>
                </a:lnTo>
                <a:lnTo>
                  <a:pt x="64110" y="30230"/>
                </a:lnTo>
                <a:lnTo>
                  <a:pt x="64280" y="30150"/>
                </a:lnTo>
                <a:lnTo>
                  <a:pt x="64540" y="29860"/>
                </a:lnTo>
                <a:lnTo>
                  <a:pt x="64690" y="29760"/>
                </a:lnTo>
                <a:lnTo>
                  <a:pt x="64880" y="29760"/>
                </a:lnTo>
                <a:lnTo>
                  <a:pt x="65050" y="29820"/>
                </a:lnTo>
                <a:lnTo>
                  <a:pt x="65370" y="29980"/>
                </a:lnTo>
                <a:lnTo>
                  <a:pt x="65610" y="29940"/>
                </a:lnTo>
                <a:lnTo>
                  <a:pt x="65870" y="29940"/>
                </a:lnTo>
                <a:lnTo>
                  <a:pt x="66130" y="29970"/>
                </a:lnTo>
                <a:lnTo>
                  <a:pt x="66370" y="30030"/>
                </a:lnTo>
                <a:lnTo>
                  <a:pt x="66600" y="30190"/>
                </a:lnTo>
                <a:lnTo>
                  <a:pt x="66750" y="30340"/>
                </a:lnTo>
                <a:lnTo>
                  <a:pt x="66890" y="30340"/>
                </a:lnTo>
                <a:lnTo>
                  <a:pt x="67160" y="29920"/>
                </a:lnTo>
                <a:lnTo>
                  <a:pt x="67190" y="30020"/>
                </a:lnTo>
                <a:lnTo>
                  <a:pt x="67300" y="29880"/>
                </a:lnTo>
                <a:lnTo>
                  <a:pt x="67330" y="29780"/>
                </a:lnTo>
                <a:lnTo>
                  <a:pt x="67520" y="29710"/>
                </a:lnTo>
                <a:lnTo>
                  <a:pt x="67600" y="29640"/>
                </a:lnTo>
                <a:lnTo>
                  <a:pt x="67610" y="29530"/>
                </a:lnTo>
                <a:lnTo>
                  <a:pt x="67610" y="29410"/>
                </a:lnTo>
                <a:lnTo>
                  <a:pt x="67640" y="29300"/>
                </a:lnTo>
                <a:lnTo>
                  <a:pt x="67800" y="29270"/>
                </a:lnTo>
                <a:lnTo>
                  <a:pt x="67850" y="29550"/>
                </a:lnTo>
                <a:lnTo>
                  <a:pt x="67870" y="30110"/>
                </a:lnTo>
                <a:lnTo>
                  <a:pt x="68050" y="30440"/>
                </a:lnTo>
                <a:lnTo>
                  <a:pt x="68260" y="30710"/>
                </a:lnTo>
                <a:lnTo>
                  <a:pt x="68510" y="30950"/>
                </a:lnTo>
                <a:lnTo>
                  <a:pt x="68800" y="31140"/>
                </a:lnTo>
                <a:lnTo>
                  <a:pt x="69290" y="31360"/>
                </a:lnTo>
                <a:lnTo>
                  <a:pt x="69530" y="31510"/>
                </a:lnTo>
                <a:lnTo>
                  <a:pt x="69700" y="31700"/>
                </a:lnTo>
                <a:lnTo>
                  <a:pt x="69740" y="31840"/>
                </a:lnTo>
                <a:lnTo>
                  <a:pt x="69790" y="32120"/>
                </a:lnTo>
                <a:lnTo>
                  <a:pt x="69990" y="32380"/>
                </a:lnTo>
                <a:lnTo>
                  <a:pt x="70010" y="32500"/>
                </a:lnTo>
                <a:lnTo>
                  <a:pt x="70000" y="32620"/>
                </a:lnTo>
                <a:lnTo>
                  <a:pt x="70000" y="32770"/>
                </a:lnTo>
                <a:lnTo>
                  <a:pt x="70090" y="33060"/>
                </a:lnTo>
                <a:lnTo>
                  <a:pt x="70210" y="33240"/>
                </a:lnTo>
                <a:lnTo>
                  <a:pt x="70600" y="33590"/>
                </a:lnTo>
                <a:lnTo>
                  <a:pt x="70740" y="33820"/>
                </a:lnTo>
                <a:lnTo>
                  <a:pt x="70740" y="34060"/>
                </a:lnTo>
                <a:lnTo>
                  <a:pt x="70690" y="34320"/>
                </a:lnTo>
                <a:lnTo>
                  <a:pt x="70680" y="34580"/>
                </a:lnTo>
                <a:lnTo>
                  <a:pt x="70810" y="34890"/>
                </a:lnTo>
                <a:lnTo>
                  <a:pt x="71010" y="34970"/>
                </a:lnTo>
                <a:lnTo>
                  <a:pt x="71520" y="34910"/>
                </a:lnTo>
                <a:lnTo>
                  <a:pt x="71800" y="34940"/>
                </a:lnTo>
                <a:lnTo>
                  <a:pt x="71840" y="34940"/>
                </a:lnTo>
                <a:lnTo>
                  <a:pt x="71630" y="35500"/>
                </a:lnTo>
                <a:lnTo>
                  <a:pt x="71590" y="35800"/>
                </a:lnTo>
                <a:lnTo>
                  <a:pt x="71620" y="36250"/>
                </a:lnTo>
                <a:lnTo>
                  <a:pt x="71610" y="36530"/>
                </a:lnTo>
                <a:lnTo>
                  <a:pt x="71570" y="36650"/>
                </a:lnTo>
                <a:lnTo>
                  <a:pt x="71500" y="36720"/>
                </a:lnTo>
                <a:lnTo>
                  <a:pt x="71250" y="36770"/>
                </a:lnTo>
                <a:lnTo>
                  <a:pt x="71180" y="36790"/>
                </a:lnTo>
                <a:lnTo>
                  <a:pt x="71070" y="36900"/>
                </a:lnTo>
                <a:lnTo>
                  <a:pt x="70920" y="37130"/>
                </a:lnTo>
                <a:lnTo>
                  <a:pt x="70740" y="37520"/>
                </a:lnTo>
                <a:lnTo>
                  <a:pt x="70600" y="37750"/>
                </a:lnTo>
                <a:lnTo>
                  <a:pt x="70470" y="37930"/>
                </a:lnTo>
                <a:lnTo>
                  <a:pt x="70030" y="38410"/>
                </a:lnTo>
                <a:lnTo>
                  <a:pt x="69500" y="39070"/>
                </a:lnTo>
                <a:lnTo>
                  <a:pt x="69450" y="39250"/>
                </a:lnTo>
                <a:lnTo>
                  <a:pt x="69320" y="39490"/>
                </a:lnTo>
                <a:lnTo>
                  <a:pt x="69250" y="39610"/>
                </a:lnTo>
                <a:lnTo>
                  <a:pt x="69120" y="39740"/>
                </a:lnTo>
                <a:lnTo>
                  <a:pt x="69070" y="39820"/>
                </a:lnTo>
                <a:lnTo>
                  <a:pt x="69070" y="39830"/>
                </a:lnTo>
                <a:lnTo>
                  <a:pt x="69130" y="40010"/>
                </a:lnTo>
                <a:lnTo>
                  <a:pt x="69150" y="40090"/>
                </a:lnTo>
                <a:lnTo>
                  <a:pt x="69200" y="40600"/>
                </a:lnTo>
                <a:lnTo>
                  <a:pt x="68940" y="40890"/>
                </a:lnTo>
                <a:lnTo>
                  <a:pt x="68280" y="41000"/>
                </a:lnTo>
                <a:lnTo>
                  <a:pt x="68150" y="41080"/>
                </a:lnTo>
                <a:lnTo>
                  <a:pt x="68100" y="41160"/>
                </a:lnTo>
                <a:lnTo>
                  <a:pt x="68090" y="41270"/>
                </a:lnTo>
                <a:lnTo>
                  <a:pt x="68060" y="41400"/>
                </a:lnTo>
                <a:lnTo>
                  <a:pt x="67960" y="41570"/>
                </a:lnTo>
                <a:lnTo>
                  <a:pt x="67840" y="41630"/>
                </a:lnTo>
                <a:lnTo>
                  <a:pt x="67680" y="41640"/>
                </a:lnTo>
                <a:lnTo>
                  <a:pt x="66080" y="41540"/>
                </a:lnTo>
                <a:lnTo>
                  <a:pt x="66000" y="41510"/>
                </a:lnTo>
                <a:lnTo>
                  <a:pt x="65930" y="41470"/>
                </a:lnTo>
                <a:lnTo>
                  <a:pt x="65690" y="41280"/>
                </a:lnTo>
                <a:lnTo>
                  <a:pt x="65410" y="41020"/>
                </a:lnTo>
                <a:lnTo>
                  <a:pt x="65130" y="40870"/>
                </a:lnTo>
                <a:lnTo>
                  <a:pt x="64800" y="40770"/>
                </a:lnTo>
                <a:lnTo>
                  <a:pt x="64440" y="40710"/>
                </a:lnTo>
                <a:lnTo>
                  <a:pt x="63950" y="40620"/>
                </a:lnTo>
                <a:lnTo>
                  <a:pt x="63250" y="40220"/>
                </a:lnTo>
                <a:lnTo>
                  <a:pt x="63100" y="40090"/>
                </a:lnTo>
                <a:lnTo>
                  <a:pt x="62990" y="39960"/>
                </a:lnTo>
                <a:lnTo>
                  <a:pt x="62940" y="39840"/>
                </a:lnTo>
                <a:lnTo>
                  <a:pt x="62940" y="39820"/>
                </a:lnTo>
                <a:lnTo>
                  <a:pt x="62900" y="39530"/>
                </a:lnTo>
                <a:lnTo>
                  <a:pt x="62880" y="39450"/>
                </a:lnTo>
                <a:lnTo>
                  <a:pt x="62830" y="39380"/>
                </a:lnTo>
                <a:lnTo>
                  <a:pt x="62780" y="39310"/>
                </a:lnTo>
                <a:lnTo>
                  <a:pt x="62730" y="39230"/>
                </a:lnTo>
                <a:lnTo>
                  <a:pt x="62690" y="39150"/>
                </a:lnTo>
                <a:lnTo>
                  <a:pt x="62670" y="39010"/>
                </a:lnTo>
                <a:lnTo>
                  <a:pt x="62580" y="38220"/>
                </a:lnTo>
                <a:lnTo>
                  <a:pt x="62430" y="37750"/>
                </a:lnTo>
                <a:lnTo>
                  <a:pt x="62380" y="37650"/>
                </a:lnTo>
                <a:lnTo>
                  <a:pt x="62310" y="37580"/>
                </a:lnTo>
                <a:lnTo>
                  <a:pt x="62190" y="37540"/>
                </a:lnTo>
                <a:lnTo>
                  <a:pt x="61650" y="37420"/>
                </a:lnTo>
                <a:lnTo>
                  <a:pt x="61080" y="37160"/>
                </a:lnTo>
                <a:lnTo>
                  <a:pt x="60890" y="37100"/>
                </a:lnTo>
                <a:lnTo>
                  <a:pt x="60740" y="37080"/>
                </a:lnTo>
                <a:lnTo>
                  <a:pt x="59970" y="37120"/>
                </a:lnTo>
                <a:lnTo>
                  <a:pt x="59850" y="37140"/>
                </a:lnTo>
                <a:lnTo>
                  <a:pt x="59540" y="37240"/>
                </a:lnTo>
                <a:lnTo>
                  <a:pt x="59310" y="37260"/>
                </a:lnTo>
                <a:lnTo>
                  <a:pt x="59060" y="37330"/>
                </a:lnTo>
                <a:lnTo>
                  <a:pt x="58820" y="37480"/>
                </a:lnTo>
                <a:lnTo>
                  <a:pt x="58640" y="37540"/>
                </a:lnTo>
                <a:lnTo>
                  <a:pt x="58500" y="37550"/>
                </a:lnTo>
                <a:lnTo>
                  <a:pt x="57800" y="37480"/>
                </a:lnTo>
                <a:lnTo>
                  <a:pt x="57660" y="37080"/>
                </a:lnTo>
                <a:lnTo>
                  <a:pt x="57610" y="37000"/>
                </a:lnTo>
                <a:lnTo>
                  <a:pt x="57530" y="36920"/>
                </a:lnTo>
                <a:lnTo>
                  <a:pt x="57410" y="36860"/>
                </a:lnTo>
                <a:lnTo>
                  <a:pt x="56590" y="36830"/>
                </a:lnTo>
                <a:lnTo>
                  <a:pt x="56410" y="36790"/>
                </a:lnTo>
                <a:lnTo>
                  <a:pt x="56360" y="36740"/>
                </a:lnTo>
                <a:lnTo>
                  <a:pt x="56350" y="36680"/>
                </a:lnTo>
                <a:lnTo>
                  <a:pt x="56400" y="36580"/>
                </a:lnTo>
                <a:lnTo>
                  <a:pt x="56400" y="36510"/>
                </a:lnTo>
                <a:lnTo>
                  <a:pt x="56360" y="36410"/>
                </a:lnTo>
                <a:lnTo>
                  <a:pt x="56220" y="36210"/>
                </a:lnTo>
                <a:lnTo>
                  <a:pt x="56140" y="36080"/>
                </a:lnTo>
                <a:lnTo>
                  <a:pt x="56090" y="35980"/>
                </a:lnTo>
                <a:lnTo>
                  <a:pt x="56080" y="35900"/>
                </a:lnTo>
                <a:lnTo>
                  <a:pt x="56090" y="35830"/>
                </a:lnTo>
                <a:lnTo>
                  <a:pt x="56110" y="35760"/>
                </a:lnTo>
                <a:lnTo>
                  <a:pt x="56170" y="35600"/>
                </a:lnTo>
                <a:lnTo>
                  <a:pt x="56200" y="35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