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Nepal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Karnal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45030" y="18760"/>
                </a:moveTo>
                <a:lnTo>
                  <a:pt x="45100" y="19200"/>
                </a:lnTo>
                <a:lnTo>
                  <a:pt x="45060" y="19300"/>
                </a:lnTo>
                <a:lnTo>
                  <a:pt x="44950" y="19440"/>
                </a:lnTo>
                <a:lnTo>
                  <a:pt x="44840" y="19550"/>
                </a:lnTo>
                <a:lnTo>
                  <a:pt x="44720" y="19700"/>
                </a:lnTo>
                <a:lnTo>
                  <a:pt x="44670" y="19850"/>
                </a:lnTo>
                <a:lnTo>
                  <a:pt x="44580" y="20830"/>
                </a:lnTo>
                <a:lnTo>
                  <a:pt x="44530" y="21020"/>
                </a:lnTo>
                <a:lnTo>
                  <a:pt x="44460" y="21150"/>
                </a:lnTo>
                <a:lnTo>
                  <a:pt x="44360" y="21240"/>
                </a:lnTo>
                <a:lnTo>
                  <a:pt x="43740" y="22040"/>
                </a:lnTo>
                <a:lnTo>
                  <a:pt x="43540" y="22390"/>
                </a:lnTo>
                <a:lnTo>
                  <a:pt x="43160" y="23450"/>
                </a:lnTo>
                <a:lnTo>
                  <a:pt x="43010" y="23660"/>
                </a:lnTo>
                <a:lnTo>
                  <a:pt x="42010" y="24030"/>
                </a:lnTo>
                <a:lnTo>
                  <a:pt x="41760" y="24180"/>
                </a:lnTo>
                <a:lnTo>
                  <a:pt x="41520" y="24270"/>
                </a:lnTo>
                <a:lnTo>
                  <a:pt x="40990" y="24380"/>
                </a:lnTo>
                <a:lnTo>
                  <a:pt x="40780" y="24380"/>
                </a:lnTo>
                <a:lnTo>
                  <a:pt x="40420" y="24330"/>
                </a:lnTo>
                <a:lnTo>
                  <a:pt x="40160" y="24330"/>
                </a:lnTo>
                <a:lnTo>
                  <a:pt x="39980" y="24310"/>
                </a:lnTo>
                <a:lnTo>
                  <a:pt x="39690" y="24210"/>
                </a:lnTo>
                <a:lnTo>
                  <a:pt x="39370" y="24160"/>
                </a:lnTo>
                <a:lnTo>
                  <a:pt x="38930" y="24060"/>
                </a:lnTo>
                <a:lnTo>
                  <a:pt x="37270" y="23220"/>
                </a:lnTo>
                <a:lnTo>
                  <a:pt x="37040" y="23130"/>
                </a:lnTo>
                <a:lnTo>
                  <a:pt x="36880" y="23100"/>
                </a:lnTo>
                <a:lnTo>
                  <a:pt x="36200" y="23150"/>
                </a:lnTo>
                <a:lnTo>
                  <a:pt x="35620" y="23100"/>
                </a:lnTo>
                <a:lnTo>
                  <a:pt x="35480" y="23110"/>
                </a:lnTo>
                <a:lnTo>
                  <a:pt x="35360" y="23160"/>
                </a:lnTo>
                <a:lnTo>
                  <a:pt x="35170" y="23190"/>
                </a:lnTo>
                <a:lnTo>
                  <a:pt x="35010" y="23130"/>
                </a:lnTo>
                <a:lnTo>
                  <a:pt x="34480" y="22770"/>
                </a:lnTo>
                <a:lnTo>
                  <a:pt x="34410" y="22660"/>
                </a:lnTo>
                <a:lnTo>
                  <a:pt x="34400" y="22530"/>
                </a:lnTo>
                <a:lnTo>
                  <a:pt x="34400" y="22360"/>
                </a:lnTo>
                <a:lnTo>
                  <a:pt x="34400" y="22170"/>
                </a:lnTo>
                <a:lnTo>
                  <a:pt x="34370" y="22000"/>
                </a:lnTo>
                <a:lnTo>
                  <a:pt x="34310" y="21900"/>
                </a:lnTo>
                <a:lnTo>
                  <a:pt x="33880" y="21450"/>
                </a:lnTo>
                <a:lnTo>
                  <a:pt x="33690" y="21280"/>
                </a:lnTo>
                <a:lnTo>
                  <a:pt x="33540" y="21200"/>
                </a:lnTo>
                <a:lnTo>
                  <a:pt x="32890" y="21000"/>
                </a:lnTo>
                <a:lnTo>
                  <a:pt x="32220" y="20710"/>
                </a:lnTo>
                <a:lnTo>
                  <a:pt x="31970" y="20690"/>
                </a:lnTo>
                <a:lnTo>
                  <a:pt x="31850" y="20770"/>
                </a:lnTo>
                <a:lnTo>
                  <a:pt x="31810" y="20800"/>
                </a:lnTo>
                <a:lnTo>
                  <a:pt x="31800" y="20810"/>
                </a:lnTo>
                <a:lnTo>
                  <a:pt x="31710" y="20860"/>
                </a:lnTo>
                <a:lnTo>
                  <a:pt x="31580" y="20900"/>
                </a:lnTo>
                <a:lnTo>
                  <a:pt x="31480" y="20900"/>
                </a:lnTo>
                <a:lnTo>
                  <a:pt x="31390" y="20880"/>
                </a:lnTo>
                <a:lnTo>
                  <a:pt x="31160" y="20780"/>
                </a:lnTo>
                <a:lnTo>
                  <a:pt x="31090" y="20730"/>
                </a:lnTo>
                <a:lnTo>
                  <a:pt x="31040" y="20660"/>
                </a:lnTo>
                <a:lnTo>
                  <a:pt x="31020" y="20590"/>
                </a:lnTo>
                <a:lnTo>
                  <a:pt x="31020" y="20510"/>
                </a:lnTo>
                <a:lnTo>
                  <a:pt x="31050" y="20380"/>
                </a:lnTo>
                <a:lnTo>
                  <a:pt x="31080" y="20290"/>
                </a:lnTo>
                <a:lnTo>
                  <a:pt x="31100" y="20200"/>
                </a:lnTo>
                <a:lnTo>
                  <a:pt x="31130" y="20070"/>
                </a:lnTo>
                <a:lnTo>
                  <a:pt x="31130" y="19950"/>
                </a:lnTo>
                <a:lnTo>
                  <a:pt x="31120" y="19840"/>
                </a:lnTo>
                <a:lnTo>
                  <a:pt x="31070" y="19690"/>
                </a:lnTo>
                <a:lnTo>
                  <a:pt x="30560" y="19450"/>
                </a:lnTo>
                <a:lnTo>
                  <a:pt x="29720" y="19430"/>
                </a:lnTo>
                <a:lnTo>
                  <a:pt x="29540" y="19470"/>
                </a:lnTo>
                <a:lnTo>
                  <a:pt x="28430" y="19970"/>
                </a:lnTo>
                <a:lnTo>
                  <a:pt x="28330" y="20050"/>
                </a:lnTo>
                <a:lnTo>
                  <a:pt x="28250" y="20130"/>
                </a:lnTo>
                <a:lnTo>
                  <a:pt x="28120" y="20350"/>
                </a:lnTo>
                <a:lnTo>
                  <a:pt x="28040" y="20440"/>
                </a:lnTo>
                <a:lnTo>
                  <a:pt x="27930" y="20520"/>
                </a:lnTo>
                <a:lnTo>
                  <a:pt x="27840" y="20600"/>
                </a:lnTo>
                <a:lnTo>
                  <a:pt x="27770" y="20700"/>
                </a:lnTo>
                <a:lnTo>
                  <a:pt x="27710" y="20830"/>
                </a:lnTo>
                <a:lnTo>
                  <a:pt x="27540" y="21020"/>
                </a:lnTo>
                <a:lnTo>
                  <a:pt x="27400" y="21080"/>
                </a:lnTo>
                <a:lnTo>
                  <a:pt x="27260" y="21090"/>
                </a:lnTo>
                <a:lnTo>
                  <a:pt x="27160" y="21030"/>
                </a:lnTo>
                <a:lnTo>
                  <a:pt x="27090" y="20950"/>
                </a:lnTo>
                <a:lnTo>
                  <a:pt x="27020" y="20810"/>
                </a:lnTo>
                <a:lnTo>
                  <a:pt x="27020" y="20800"/>
                </a:lnTo>
                <a:lnTo>
                  <a:pt x="26980" y="20780"/>
                </a:lnTo>
                <a:lnTo>
                  <a:pt x="26940" y="20740"/>
                </a:lnTo>
                <a:lnTo>
                  <a:pt x="26710" y="20670"/>
                </a:lnTo>
                <a:lnTo>
                  <a:pt x="25710" y="21130"/>
                </a:lnTo>
                <a:lnTo>
                  <a:pt x="24810" y="21050"/>
                </a:lnTo>
                <a:lnTo>
                  <a:pt x="24590" y="20980"/>
                </a:lnTo>
                <a:lnTo>
                  <a:pt x="24340" y="20860"/>
                </a:lnTo>
                <a:lnTo>
                  <a:pt x="24170" y="20760"/>
                </a:lnTo>
                <a:lnTo>
                  <a:pt x="23980" y="20710"/>
                </a:lnTo>
                <a:lnTo>
                  <a:pt x="23380" y="20600"/>
                </a:lnTo>
                <a:lnTo>
                  <a:pt x="22460" y="20280"/>
                </a:lnTo>
                <a:lnTo>
                  <a:pt x="22070" y="20210"/>
                </a:lnTo>
                <a:lnTo>
                  <a:pt x="21860" y="20140"/>
                </a:lnTo>
                <a:lnTo>
                  <a:pt x="21790" y="20080"/>
                </a:lnTo>
                <a:lnTo>
                  <a:pt x="21790" y="19990"/>
                </a:lnTo>
                <a:lnTo>
                  <a:pt x="21810" y="19870"/>
                </a:lnTo>
                <a:lnTo>
                  <a:pt x="21790" y="19550"/>
                </a:lnTo>
                <a:lnTo>
                  <a:pt x="21510" y="19200"/>
                </a:lnTo>
                <a:lnTo>
                  <a:pt x="21360" y="19050"/>
                </a:lnTo>
                <a:lnTo>
                  <a:pt x="21210" y="18930"/>
                </a:lnTo>
                <a:lnTo>
                  <a:pt x="20880" y="18720"/>
                </a:lnTo>
                <a:lnTo>
                  <a:pt x="20800" y="18650"/>
                </a:lnTo>
                <a:lnTo>
                  <a:pt x="20750" y="18490"/>
                </a:lnTo>
                <a:lnTo>
                  <a:pt x="20720" y="18280"/>
                </a:lnTo>
                <a:lnTo>
                  <a:pt x="20810" y="17500"/>
                </a:lnTo>
                <a:lnTo>
                  <a:pt x="20720" y="17290"/>
                </a:lnTo>
                <a:lnTo>
                  <a:pt x="20680" y="17160"/>
                </a:lnTo>
                <a:lnTo>
                  <a:pt x="20670" y="17030"/>
                </a:lnTo>
                <a:lnTo>
                  <a:pt x="20720" y="16910"/>
                </a:lnTo>
                <a:lnTo>
                  <a:pt x="20820" y="16770"/>
                </a:lnTo>
                <a:lnTo>
                  <a:pt x="21170" y="16420"/>
                </a:lnTo>
                <a:lnTo>
                  <a:pt x="21340" y="16290"/>
                </a:lnTo>
                <a:lnTo>
                  <a:pt x="21800" y="16140"/>
                </a:lnTo>
                <a:lnTo>
                  <a:pt x="21960" y="16120"/>
                </a:lnTo>
                <a:lnTo>
                  <a:pt x="22170" y="16110"/>
                </a:lnTo>
                <a:lnTo>
                  <a:pt x="22260" y="16130"/>
                </a:lnTo>
                <a:lnTo>
                  <a:pt x="22340" y="16180"/>
                </a:lnTo>
                <a:lnTo>
                  <a:pt x="22620" y="16440"/>
                </a:lnTo>
                <a:lnTo>
                  <a:pt x="22740" y="16490"/>
                </a:lnTo>
                <a:lnTo>
                  <a:pt x="22880" y="16500"/>
                </a:lnTo>
                <a:lnTo>
                  <a:pt x="23070" y="16470"/>
                </a:lnTo>
                <a:lnTo>
                  <a:pt x="23460" y="16350"/>
                </a:lnTo>
                <a:lnTo>
                  <a:pt x="23530" y="16120"/>
                </a:lnTo>
                <a:lnTo>
                  <a:pt x="23410" y="15910"/>
                </a:lnTo>
                <a:lnTo>
                  <a:pt x="23300" y="15670"/>
                </a:lnTo>
                <a:lnTo>
                  <a:pt x="23250" y="15370"/>
                </a:lnTo>
                <a:lnTo>
                  <a:pt x="23260" y="15070"/>
                </a:lnTo>
                <a:lnTo>
                  <a:pt x="23290" y="14820"/>
                </a:lnTo>
                <a:lnTo>
                  <a:pt x="23360" y="14610"/>
                </a:lnTo>
                <a:lnTo>
                  <a:pt x="23480" y="14440"/>
                </a:lnTo>
                <a:lnTo>
                  <a:pt x="23920" y="14140"/>
                </a:lnTo>
                <a:lnTo>
                  <a:pt x="24100" y="13960"/>
                </a:lnTo>
                <a:lnTo>
                  <a:pt x="24170" y="13690"/>
                </a:lnTo>
                <a:lnTo>
                  <a:pt x="24180" y="13490"/>
                </a:lnTo>
                <a:lnTo>
                  <a:pt x="24170" y="13220"/>
                </a:lnTo>
                <a:lnTo>
                  <a:pt x="24130" y="13100"/>
                </a:lnTo>
                <a:lnTo>
                  <a:pt x="24070" y="13020"/>
                </a:lnTo>
                <a:lnTo>
                  <a:pt x="23850" y="12960"/>
                </a:lnTo>
                <a:lnTo>
                  <a:pt x="23790" y="12950"/>
                </a:lnTo>
                <a:lnTo>
                  <a:pt x="23610" y="12860"/>
                </a:lnTo>
                <a:lnTo>
                  <a:pt x="23470" y="12760"/>
                </a:lnTo>
                <a:lnTo>
                  <a:pt x="23340" y="12640"/>
                </a:lnTo>
                <a:lnTo>
                  <a:pt x="23230" y="12490"/>
                </a:lnTo>
                <a:lnTo>
                  <a:pt x="23160" y="12260"/>
                </a:lnTo>
                <a:lnTo>
                  <a:pt x="23150" y="12110"/>
                </a:lnTo>
                <a:lnTo>
                  <a:pt x="23160" y="12000"/>
                </a:lnTo>
                <a:lnTo>
                  <a:pt x="23470" y="11000"/>
                </a:lnTo>
                <a:lnTo>
                  <a:pt x="23520" y="10680"/>
                </a:lnTo>
                <a:lnTo>
                  <a:pt x="23540" y="10270"/>
                </a:lnTo>
                <a:lnTo>
                  <a:pt x="23570" y="10110"/>
                </a:lnTo>
                <a:lnTo>
                  <a:pt x="23610" y="10010"/>
                </a:lnTo>
                <a:lnTo>
                  <a:pt x="23670" y="9940"/>
                </a:lnTo>
                <a:lnTo>
                  <a:pt x="23820" y="9820"/>
                </a:lnTo>
                <a:lnTo>
                  <a:pt x="23910" y="9740"/>
                </a:lnTo>
                <a:lnTo>
                  <a:pt x="23970" y="9660"/>
                </a:lnTo>
                <a:lnTo>
                  <a:pt x="24020" y="9560"/>
                </a:lnTo>
                <a:lnTo>
                  <a:pt x="24040" y="9460"/>
                </a:lnTo>
                <a:lnTo>
                  <a:pt x="24030" y="9310"/>
                </a:lnTo>
                <a:lnTo>
                  <a:pt x="23980" y="9190"/>
                </a:lnTo>
                <a:lnTo>
                  <a:pt x="23870" y="9100"/>
                </a:lnTo>
                <a:lnTo>
                  <a:pt x="23720" y="9050"/>
                </a:lnTo>
                <a:lnTo>
                  <a:pt x="23290" y="8960"/>
                </a:lnTo>
                <a:lnTo>
                  <a:pt x="23100" y="8880"/>
                </a:lnTo>
                <a:lnTo>
                  <a:pt x="22960" y="8770"/>
                </a:lnTo>
                <a:lnTo>
                  <a:pt x="22820" y="8720"/>
                </a:lnTo>
                <a:lnTo>
                  <a:pt x="22620" y="8680"/>
                </a:lnTo>
                <a:lnTo>
                  <a:pt x="21790" y="8700"/>
                </a:lnTo>
                <a:lnTo>
                  <a:pt x="21660" y="8720"/>
                </a:lnTo>
                <a:lnTo>
                  <a:pt x="21530" y="8750"/>
                </a:lnTo>
                <a:lnTo>
                  <a:pt x="21300" y="8890"/>
                </a:lnTo>
                <a:lnTo>
                  <a:pt x="21020" y="9310"/>
                </a:lnTo>
                <a:lnTo>
                  <a:pt x="20950" y="9360"/>
                </a:lnTo>
                <a:lnTo>
                  <a:pt x="20890" y="9360"/>
                </a:lnTo>
                <a:lnTo>
                  <a:pt x="20810" y="9340"/>
                </a:lnTo>
                <a:lnTo>
                  <a:pt x="20700" y="9280"/>
                </a:lnTo>
                <a:lnTo>
                  <a:pt x="20470" y="9100"/>
                </a:lnTo>
                <a:lnTo>
                  <a:pt x="20420" y="9000"/>
                </a:lnTo>
                <a:lnTo>
                  <a:pt x="20410" y="8890"/>
                </a:lnTo>
                <a:lnTo>
                  <a:pt x="20440" y="8640"/>
                </a:lnTo>
                <a:lnTo>
                  <a:pt x="20450" y="8500"/>
                </a:lnTo>
                <a:lnTo>
                  <a:pt x="20430" y="8380"/>
                </a:lnTo>
                <a:lnTo>
                  <a:pt x="20380" y="8260"/>
                </a:lnTo>
                <a:lnTo>
                  <a:pt x="20340" y="8180"/>
                </a:lnTo>
                <a:lnTo>
                  <a:pt x="20280" y="8100"/>
                </a:lnTo>
                <a:lnTo>
                  <a:pt x="20170" y="7860"/>
                </a:lnTo>
                <a:lnTo>
                  <a:pt x="20100" y="7650"/>
                </a:lnTo>
                <a:lnTo>
                  <a:pt x="20070" y="7630"/>
                </a:lnTo>
                <a:lnTo>
                  <a:pt x="20000" y="7610"/>
                </a:lnTo>
                <a:lnTo>
                  <a:pt x="19750" y="7610"/>
                </a:lnTo>
                <a:lnTo>
                  <a:pt x="19390" y="7650"/>
                </a:lnTo>
                <a:lnTo>
                  <a:pt x="19280" y="7620"/>
                </a:lnTo>
                <a:lnTo>
                  <a:pt x="19200" y="7570"/>
                </a:lnTo>
                <a:lnTo>
                  <a:pt x="19060" y="7450"/>
                </a:lnTo>
                <a:lnTo>
                  <a:pt x="18960" y="7390"/>
                </a:lnTo>
                <a:lnTo>
                  <a:pt x="18720" y="7290"/>
                </a:lnTo>
                <a:lnTo>
                  <a:pt x="18510" y="7140"/>
                </a:lnTo>
                <a:lnTo>
                  <a:pt x="18540" y="7030"/>
                </a:lnTo>
                <a:lnTo>
                  <a:pt x="18590" y="6900"/>
                </a:lnTo>
                <a:lnTo>
                  <a:pt x="18620" y="6710"/>
                </a:lnTo>
                <a:lnTo>
                  <a:pt x="18620" y="6610"/>
                </a:lnTo>
                <a:lnTo>
                  <a:pt x="18610" y="6470"/>
                </a:lnTo>
                <a:lnTo>
                  <a:pt x="18570" y="6360"/>
                </a:lnTo>
                <a:lnTo>
                  <a:pt x="18490" y="6280"/>
                </a:lnTo>
                <a:lnTo>
                  <a:pt x="18480" y="6270"/>
                </a:lnTo>
                <a:lnTo>
                  <a:pt x="18650" y="6260"/>
                </a:lnTo>
                <a:lnTo>
                  <a:pt x="18830" y="6270"/>
                </a:lnTo>
                <a:lnTo>
                  <a:pt x="18980" y="6250"/>
                </a:lnTo>
                <a:lnTo>
                  <a:pt x="19160" y="6120"/>
                </a:lnTo>
                <a:lnTo>
                  <a:pt x="19290" y="5950"/>
                </a:lnTo>
                <a:lnTo>
                  <a:pt x="19370" y="5730"/>
                </a:lnTo>
                <a:lnTo>
                  <a:pt x="19380" y="5610"/>
                </a:lnTo>
                <a:lnTo>
                  <a:pt x="19440" y="5570"/>
                </a:lnTo>
                <a:lnTo>
                  <a:pt x="19510" y="5520"/>
                </a:lnTo>
                <a:lnTo>
                  <a:pt x="19520" y="5520"/>
                </a:lnTo>
                <a:lnTo>
                  <a:pt x="19630" y="5470"/>
                </a:lnTo>
                <a:lnTo>
                  <a:pt x="19740" y="5360"/>
                </a:lnTo>
                <a:lnTo>
                  <a:pt x="19790" y="5270"/>
                </a:lnTo>
                <a:lnTo>
                  <a:pt x="19810" y="5220"/>
                </a:lnTo>
                <a:lnTo>
                  <a:pt x="19780" y="4980"/>
                </a:lnTo>
                <a:lnTo>
                  <a:pt x="19780" y="4830"/>
                </a:lnTo>
                <a:lnTo>
                  <a:pt x="19880" y="4660"/>
                </a:lnTo>
                <a:lnTo>
                  <a:pt x="19970" y="4550"/>
                </a:lnTo>
                <a:lnTo>
                  <a:pt x="20030" y="4450"/>
                </a:lnTo>
                <a:lnTo>
                  <a:pt x="20030" y="4360"/>
                </a:lnTo>
                <a:lnTo>
                  <a:pt x="19980" y="4300"/>
                </a:lnTo>
                <a:lnTo>
                  <a:pt x="19920" y="4260"/>
                </a:lnTo>
                <a:lnTo>
                  <a:pt x="19880" y="4240"/>
                </a:lnTo>
                <a:lnTo>
                  <a:pt x="19860" y="4200"/>
                </a:lnTo>
                <a:lnTo>
                  <a:pt x="19880" y="4170"/>
                </a:lnTo>
                <a:lnTo>
                  <a:pt x="19960" y="4130"/>
                </a:lnTo>
                <a:lnTo>
                  <a:pt x="20070" y="4040"/>
                </a:lnTo>
                <a:lnTo>
                  <a:pt x="20130" y="3990"/>
                </a:lnTo>
                <a:lnTo>
                  <a:pt x="20120" y="3940"/>
                </a:lnTo>
                <a:lnTo>
                  <a:pt x="20070" y="3900"/>
                </a:lnTo>
                <a:lnTo>
                  <a:pt x="19940" y="3860"/>
                </a:lnTo>
                <a:lnTo>
                  <a:pt x="19880" y="3840"/>
                </a:lnTo>
                <a:lnTo>
                  <a:pt x="19820" y="3810"/>
                </a:lnTo>
                <a:lnTo>
                  <a:pt x="19810" y="3750"/>
                </a:lnTo>
                <a:lnTo>
                  <a:pt x="19870" y="3660"/>
                </a:lnTo>
                <a:lnTo>
                  <a:pt x="19890" y="3630"/>
                </a:lnTo>
                <a:lnTo>
                  <a:pt x="19910" y="3590"/>
                </a:lnTo>
                <a:lnTo>
                  <a:pt x="19910" y="3530"/>
                </a:lnTo>
                <a:lnTo>
                  <a:pt x="19860" y="3410"/>
                </a:lnTo>
                <a:lnTo>
                  <a:pt x="19850" y="3280"/>
                </a:lnTo>
                <a:lnTo>
                  <a:pt x="19870" y="3210"/>
                </a:lnTo>
                <a:lnTo>
                  <a:pt x="19890" y="3170"/>
                </a:lnTo>
                <a:lnTo>
                  <a:pt x="19960" y="3160"/>
                </a:lnTo>
                <a:lnTo>
                  <a:pt x="20100" y="3170"/>
                </a:lnTo>
                <a:lnTo>
                  <a:pt x="20110" y="3150"/>
                </a:lnTo>
                <a:lnTo>
                  <a:pt x="20140" y="3160"/>
                </a:lnTo>
                <a:lnTo>
                  <a:pt x="20550" y="3560"/>
                </a:lnTo>
                <a:lnTo>
                  <a:pt x="20770" y="3690"/>
                </a:lnTo>
                <a:lnTo>
                  <a:pt x="21070" y="3730"/>
                </a:lnTo>
                <a:lnTo>
                  <a:pt x="21190" y="3690"/>
                </a:lnTo>
                <a:lnTo>
                  <a:pt x="21320" y="3190"/>
                </a:lnTo>
                <a:lnTo>
                  <a:pt x="21370" y="3090"/>
                </a:lnTo>
                <a:lnTo>
                  <a:pt x="21560" y="3160"/>
                </a:lnTo>
                <a:lnTo>
                  <a:pt x="21580" y="3130"/>
                </a:lnTo>
                <a:lnTo>
                  <a:pt x="21600" y="3090"/>
                </a:lnTo>
                <a:lnTo>
                  <a:pt x="21600" y="3000"/>
                </a:lnTo>
                <a:lnTo>
                  <a:pt x="21670" y="2990"/>
                </a:lnTo>
                <a:lnTo>
                  <a:pt x="21820" y="2920"/>
                </a:lnTo>
                <a:lnTo>
                  <a:pt x="21880" y="2810"/>
                </a:lnTo>
                <a:lnTo>
                  <a:pt x="21910" y="2700"/>
                </a:lnTo>
                <a:lnTo>
                  <a:pt x="21980" y="2620"/>
                </a:lnTo>
                <a:lnTo>
                  <a:pt x="22220" y="2590"/>
                </a:lnTo>
                <a:lnTo>
                  <a:pt x="22230" y="2590"/>
                </a:lnTo>
                <a:lnTo>
                  <a:pt x="22240" y="2590"/>
                </a:lnTo>
                <a:lnTo>
                  <a:pt x="22480" y="2660"/>
                </a:lnTo>
                <a:lnTo>
                  <a:pt x="23840" y="3290"/>
                </a:lnTo>
                <a:lnTo>
                  <a:pt x="24080" y="3350"/>
                </a:lnTo>
                <a:lnTo>
                  <a:pt x="24330" y="3310"/>
                </a:lnTo>
                <a:lnTo>
                  <a:pt x="24570" y="3220"/>
                </a:lnTo>
                <a:lnTo>
                  <a:pt x="24810" y="3180"/>
                </a:lnTo>
                <a:lnTo>
                  <a:pt x="25290" y="3390"/>
                </a:lnTo>
                <a:lnTo>
                  <a:pt x="25670" y="3360"/>
                </a:lnTo>
                <a:lnTo>
                  <a:pt x="25860" y="3390"/>
                </a:lnTo>
                <a:lnTo>
                  <a:pt x="25910" y="3420"/>
                </a:lnTo>
                <a:lnTo>
                  <a:pt x="25990" y="3470"/>
                </a:lnTo>
                <a:lnTo>
                  <a:pt x="26120" y="3660"/>
                </a:lnTo>
                <a:lnTo>
                  <a:pt x="26200" y="3730"/>
                </a:lnTo>
                <a:lnTo>
                  <a:pt x="26310" y="3750"/>
                </a:lnTo>
                <a:lnTo>
                  <a:pt x="26390" y="3720"/>
                </a:lnTo>
                <a:lnTo>
                  <a:pt x="26440" y="3760"/>
                </a:lnTo>
                <a:lnTo>
                  <a:pt x="26580" y="3770"/>
                </a:lnTo>
                <a:lnTo>
                  <a:pt x="26660" y="3720"/>
                </a:lnTo>
                <a:lnTo>
                  <a:pt x="26720" y="3620"/>
                </a:lnTo>
                <a:lnTo>
                  <a:pt x="26910" y="3600"/>
                </a:lnTo>
                <a:lnTo>
                  <a:pt x="26930" y="3610"/>
                </a:lnTo>
                <a:lnTo>
                  <a:pt x="26940" y="3600"/>
                </a:lnTo>
                <a:lnTo>
                  <a:pt x="27100" y="3590"/>
                </a:lnTo>
                <a:lnTo>
                  <a:pt x="27210" y="3600"/>
                </a:lnTo>
                <a:lnTo>
                  <a:pt x="27220" y="3610"/>
                </a:lnTo>
                <a:lnTo>
                  <a:pt x="27220" y="3600"/>
                </a:lnTo>
                <a:lnTo>
                  <a:pt x="27360" y="3620"/>
                </a:lnTo>
                <a:lnTo>
                  <a:pt x="27540" y="3710"/>
                </a:lnTo>
                <a:lnTo>
                  <a:pt x="27590" y="3910"/>
                </a:lnTo>
                <a:lnTo>
                  <a:pt x="27460" y="4650"/>
                </a:lnTo>
                <a:lnTo>
                  <a:pt x="27500" y="4990"/>
                </a:lnTo>
                <a:lnTo>
                  <a:pt x="27620" y="5220"/>
                </a:lnTo>
                <a:lnTo>
                  <a:pt x="27820" y="5360"/>
                </a:lnTo>
                <a:lnTo>
                  <a:pt x="28120" y="5470"/>
                </a:lnTo>
                <a:lnTo>
                  <a:pt x="28290" y="5630"/>
                </a:lnTo>
                <a:lnTo>
                  <a:pt x="28230" y="5880"/>
                </a:lnTo>
                <a:lnTo>
                  <a:pt x="27970" y="6370"/>
                </a:lnTo>
                <a:lnTo>
                  <a:pt x="27980" y="6550"/>
                </a:lnTo>
                <a:lnTo>
                  <a:pt x="28060" y="6820"/>
                </a:lnTo>
                <a:lnTo>
                  <a:pt x="28160" y="7080"/>
                </a:lnTo>
                <a:lnTo>
                  <a:pt x="28270" y="7220"/>
                </a:lnTo>
                <a:lnTo>
                  <a:pt x="28490" y="7260"/>
                </a:lnTo>
                <a:lnTo>
                  <a:pt x="28690" y="7180"/>
                </a:lnTo>
                <a:lnTo>
                  <a:pt x="28900" y="7140"/>
                </a:lnTo>
                <a:lnTo>
                  <a:pt x="29400" y="7460"/>
                </a:lnTo>
                <a:lnTo>
                  <a:pt x="29630" y="7500"/>
                </a:lnTo>
                <a:lnTo>
                  <a:pt x="29860" y="7500"/>
                </a:lnTo>
                <a:lnTo>
                  <a:pt x="30110" y="7560"/>
                </a:lnTo>
                <a:lnTo>
                  <a:pt x="30200" y="7640"/>
                </a:lnTo>
                <a:lnTo>
                  <a:pt x="30330" y="7860"/>
                </a:lnTo>
                <a:lnTo>
                  <a:pt x="30430" y="7930"/>
                </a:lnTo>
                <a:lnTo>
                  <a:pt x="30610" y="7960"/>
                </a:lnTo>
                <a:lnTo>
                  <a:pt x="30780" y="7930"/>
                </a:lnTo>
                <a:lnTo>
                  <a:pt x="30950" y="7930"/>
                </a:lnTo>
                <a:lnTo>
                  <a:pt x="31120" y="8040"/>
                </a:lnTo>
                <a:lnTo>
                  <a:pt x="31270" y="8240"/>
                </a:lnTo>
                <a:lnTo>
                  <a:pt x="31450" y="8420"/>
                </a:lnTo>
                <a:lnTo>
                  <a:pt x="31650" y="8570"/>
                </a:lnTo>
                <a:lnTo>
                  <a:pt x="31860" y="8680"/>
                </a:lnTo>
                <a:lnTo>
                  <a:pt x="32400" y="8850"/>
                </a:lnTo>
                <a:lnTo>
                  <a:pt x="32600" y="8960"/>
                </a:lnTo>
                <a:lnTo>
                  <a:pt x="33460" y="10040"/>
                </a:lnTo>
                <a:lnTo>
                  <a:pt x="33650" y="10180"/>
                </a:lnTo>
                <a:lnTo>
                  <a:pt x="33770" y="10170"/>
                </a:lnTo>
                <a:lnTo>
                  <a:pt x="34000" y="10100"/>
                </a:lnTo>
                <a:lnTo>
                  <a:pt x="34110" y="10110"/>
                </a:lnTo>
                <a:lnTo>
                  <a:pt x="34240" y="10190"/>
                </a:lnTo>
                <a:lnTo>
                  <a:pt x="34250" y="10300"/>
                </a:lnTo>
                <a:lnTo>
                  <a:pt x="34190" y="10430"/>
                </a:lnTo>
                <a:lnTo>
                  <a:pt x="34160" y="10580"/>
                </a:lnTo>
                <a:lnTo>
                  <a:pt x="34260" y="10800"/>
                </a:lnTo>
                <a:lnTo>
                  <a:pt x="34940" y="11330"/>
                </a:lnTo>
                <a:lnTo>
                  <a:pt x="35150" y="11660"/>
                </a:lnTo>
                <a:lnTo>
                  <a:pt x="35270" y="11770"/>
                </a:lnTo>
                <a:lnTo>
                  <a:pt x="35410" y="11840"/>
                </a:lnTo>
                <a:lnTo>
                  <a:pt x="35540" y="11890"/>
                </a:lnTo>
                <a:lnTo>
                  <a:pt x="35660" y="11970"/>
                </a:lnTo>
                <a:lnTo>
                  <a:pt x="35730" y="12120"/>
                </a:lnTo>
                <a:lnTo>
                  <a:pt x="35890" y="12360"/>
                </a:lnTo>
                <a:lnTo>
                  <a:pt x="36120" y="12270"/>
                </a:lnTo>
                <a:lnTo>
                  <a:pt x="36380" y="12080"/>
                </a:lnTo>
                <a:lnTo>
                  <a:pt x="36600" y="11990"/>
                </a:lnTo>
                <a:lnTo>
                  <a:pt x="36700" y="12040"/>
                </a:lnTo>
                <a:lnTo>
                  <a:pt x="36860" y="12230"/>
                </a:lnTo>
                <a:lnTo>
                  <a:pt x="36960" y="12300"/>
                </a:lnTo>
                <a:lnTo>
                  <a:pt x="37070" y="12310"/>
                </a:lnTo>
                <a:lnTo>
                  <a:pt x="37320" y="12280"/>
                </a:lnTo>
                <a:lnTo>
                  <a:pt x="37450" y="12300"/>
                </a:lnTo>
                <a:lnTo>
                  <a:pt x="38080" y="12860"/>
                </a:lnTo>
                <a:lnTo>
                  <a:pt x="38170" y="12990"/>
                </a:lnTo>
                <a:lnTo>
                  <a:pt x="38330" y="13300"/>
                </a:lnTo>
                <a:lnTo>
                  <a:pt x="38440" y="13400"/>
                </a:lnTo>
                <a:lnTo>
                  <a:pt x="38610" y="13390"/>
                </a:lnTo>
                <a:lnTo>
                  <a:pt x="38670" y="13250"/>
                </a:lnTo>
                <a:lnTo>
                  <a:pt x="38700" y="13070"/>
                </a:lnTo>
                <a:lnTo>
                  <a:pt x="38760" y="12930"/>
                </a:lnTo>
                <a:lnTo>
                  <a:pt x="38840" y="12900"/>
                </a:lnTo>
                <a:lnTo>
                  <a:pt x="38930" y="12870"/>
                </a:lnTo>
                <a:lnTo>
                  <a:pt x="38940" y="12890"/>
                </a:lnTo>
                <a:lnTo>
                  <a:pt x="38980" y="12860"/>
                </a:lnTo>
                <a:lnTo>
                  <a:pt x="39130" y="12820"/>
                </a:lnTo>
                <a:lnTo>
                  <a:pt x="39230" y="12810"/>
                </a:lnTo>
                <a:lnTo>
                  <a:pt x="39340" y="12830"/>
                </a:lnTo>
                <a:lnTo>
                  <a:pt x="39350" y="12830"/>
                </a:lnTo>
                <a:lnTo>
                  <a:pt x="39410" y="12800"/>
                </a:lnTo>
                <a:lnTo>
                  <a:pt x="39670" y="12930"/>
                </a:lnTo>
                <a:lnTo>
                  <a:pt x="39790" y="13120"/>
                </a:lnTo>
                <a:lnTo>
                  <a:pt x="39810" y="13110"/>
                </a:lnTo>
                <a:lnTo>
                  <a:pt x="39820" y="13100"/>
                </a:lnTo>
                <a:lnTo>
                  <a:pt x="39850" y="13060"/>
                </a:lnTo>
                <a:lnTo>
                  <a:pt x="39890" y="13210"/>
                </a:lnTo>
                <a:lnTo>
                  <a:pt x="39920" y="13260"/>
                </a:lnTo>
                <a:lnTo>
                  <a:pt x="40010" y="13320"/>
                </a:lnTo>
                <a:lnTo>
                  <a:pt x="40200" y="13380"/>
                </a:lnTo>
                <a:lnTo>
                  <a:pt x="40280" y="13430"/>
                </a:lnTo>
                <a:lnTo>
                  <a:pt x="40540" y="13700"/>
                </a:lnTo>
                <a:lnTo>
                  <a:pt x="40630" y="13870"/>
                </a:lnTo>
                <a:lnTo>
                  <a:pt x="40660" y="14060"/>
                </a:lnTo>
                <a:lnTo>
                  <a:pt x="40620" y="14170"/>
                </a:lnTo>
                <a:lnTo>
                  <a:pt x="40550" y="14240"/>
                </a:lnTo>
                <a:lnTo>
                  <a:pt x="40500" y="14320"/>
                </a:lnTo>
                <a:lnTo>
                  <a:pt x="40480" y="14480"/>
                </a:lnTo>
                <a:lnTo>
                  <a:pt x="40660" y="14750"/>
                </a:lnTo>
                <a:lnTo>
                  <a:pt x="41380" y="14600"/>
                </a:lnTo>
                <a:lnTo>
                  <a:pt x="41680" y="14910"/>
                </a:lnTo>
                <a:lnTo>
                  <a:pt x="41710" y="15140"/>
                </a:lnTo>
                <a:lnTo>
                  <a:pt x="41680" y="15330"/>
                </a:lnTo>
                <a:lnTo>
                  <a:pt x="41700" y="15490"/>
                </a:lnTo>
                <a:lnTo>
                  <a:pt x="42040" y="15770"/>
                </a:lnTo>
                <a:lnTo>
                  <a:pt x="42070" y="15920"/>
                </a:lnTo>
                <a:lnTo>
                  <a:pt x="42050" y="16070"/>
                </a:lnTo>
                <a:lnTo>
                  <a:pt x="42110" y="16250"/>
                </a:lnTo>
                <a:lnTo>
                  <a:pt x="42240" y="16380"/>
                </a:lnTo>
                <a:lnTo>
                  <a:pt x="42380" y="16450"/>
                </a:lnTo>
                <a:lnTo>
                  <a:pt x="42500" y="16540"/>
                </a:lnTo>
                <a:lnTo>
                  <a:pt x="42600" y="16900"/>
                </a:lnTo>
                <a:lnTo>
                  <a:pt x="42720" y="17010"/>
                </a:lnTo>
                <a:lnTo>
                  <a:pt x="43030" y="17140"/>
                </a:lnTo>
                <a:lnTo>
                  <a:pt x="43230" y="17280"/>
                </a:lnTo>
                <a:lnTo>
                  <a:pt x="43340" y="17470"/>
                </a:lnTo>
                <a:lnTo>
                  <a:pt x="43440" y="17950"/>
                </a:lnTo>
                <a:lnTo>
                  <a:pt x="43460" y="18230"/>
                </a:lnTo>
                <a:lnTo>
                  <a:pt x="43490" y="18360"/>
                </a:lnTo>
                <a:lnTo>
                  <a:pt x="43570" y="18460"/>
                </a:lnTo>
                <a:lnTo>
                  <a:pt x="43700" y="18520"/>
                </a:lnTo>
                <a:lnTo>
                  <a:pt x="43990" y="18560"/>
                </a:lnTo>
                <a:lnTo>
                  <a:pt x="44110" y="18660"/>
                </a:lnTo>
                <a:lnTo>
                  <a:pt x="44240" y="18740"/>
                </a:lnTo>
                <a:lnTo>
                  <a:pt x="44690" y="18820"/>
                </a:lnTo>
                <a:lnTo>
                  <a:pt x="44860" y="18830"/>
                </a:lnTo>
                <a:lnTo>
                  <a:pt x="45030" y="18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Mahakal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16320" y="7620"/>
                </a:moveTo>
                <a:lnTo>
                  <a:pt x="16080" y="7790"/>
                </a:lnTo>
                <a:lnTo>
                  <a:pt x="15910" y="7960"/>
                </a:lnTo>
                <a:lnTo>
                  <a:pt x="15580" y="8440"/>
                </a:lnTo>
                <a:lnTo>
                  <a:pt x="15430" y="8730"/>
                </a:lnTo>
                <a:lnTo>
                  <a:pt x="15380" y="8890"/>
                </a:lnTo>
                <a:lnTo>
                  <a:pt x="15390" y="8980"/>
                </a:lnTo>
                <a:lnTo>
                  <a:pt x="15440" y="9020"/>
                </a:lnTo>
                <a:lnTo>
                  <a:pt x="15520" y="9080"/>
                </a:lnTo>
                <a:lnTo>
                  <a:pt x="15610" y="9160"/>
                </a:lnTo>
                <a:lnTo>
                  <a:pt x="15680" y="9260"/>
                </a:lnTo>
                <a:lnTo>
                  <a:pt x="15730" y="9380"/>
                </a:lnTo>
                <a:lnTo>
                  <a:pt x="15760" y="9510"/>
                </a:lnTo>
                <a:lnTo>
                  <a:pt x="15800" y="9830"/>
                </a:lnTo>
                <a:lnTo>
                  <a:pt x="15990" y="10550"/>
                </a:lnTo>
                <a:lnTo>
                  <a:pt x="16000" y="10980"/>
                </a:lnTo>
                <a:lnTo>
                  <a:pt x="15930" y="11190"/>
                </a:lnTo>
                <a:lnTo>
                  <a:pt x="15800" y="11330"/>
                </a:lnTo>
                <a:lnTo>
                  <a:pt x="15660" y="11380"/>
                </a:lnTo>
                <a:lnTo>
                  <a:pt x="15410" y="11400"/>
                </a:lnTo>
                <a:lnTo>
                  <a:pt x="15340" y="11420"/>
                </a:lnTo>
                <a:lnTo>
                  <a:pt x="14990" y="11620"/>
                </a:lnTo>
                <a:lnTo>
                  <a:pt x="14880" y="11650"/>
                </a:lnTo>
                <a:lnTo>
                  <a:pt x="14790" y="11660"/>
                </a:lnTo>
                <a:lnTo>
                  <a:pt x="14690" y="11660"/>
                </a:lnTo>
                <a:lnTo>
                  <a:pt x="14580" y="11660"/>
                </a:lnTo>
                <a:lnTo>
                  <a:pt x="14160" y="11760"/>
                </a:lnTo>
                <a:lnTo>
                  <a:pt x="13830" y="11900"/>
                </a:lnTo>
                <a:lnTo>
                  <a:pt x="13610" y="12080"/>
                </a:lnTo>
                <a:lnTo>
                  <a:pt x="13450" y="12140"/>
                </a:lnTo>
                <a:lnTo>
                  <a:pt x="13320" y="12160"/>
                </a:lnTo>
                <a:lnTo>
                  <a:pt x="13130" y="12130"/>
                </a:lnTo>
                <a:lnTo>
                  <a:pt x="12980" y="12170"/>
                </a:lnTo>
                <a:lnTo>
                  <a:pt x="12700" y="12400"/>
                </a:lnTo>
                <a:lnTo>
                  <a:pt x="12660" y="12470"/>
                </a:lnTo>
                <a:lnTo>
                  <a:pt x="12630" y="12580"/>
                </a:lnTo>
                <a:lnTo>
                  <a:pt x="12650" y="12660"/>
                </a:lnTo>
                <a:lnTo>
                  <a:pt x="12710" y="12780"/>
                </a:lnTo>
                <a:lnTo>
                  <a:pt x="12760" y="12930"/>
                </a:lnTo>
                <a:lnTo>
                  <a:pt x="12790" y="13130"/>
                </a:lnTo>
                <a:lnTo>
                  <a:pt x="12790" y="13420"/>
                </a:lnTo>
                <a:lnTo>
                  <a:pt x="12750" y="13580"/>
                </a:lnTo>
                <a:lnTo>
                  <a:pt x="12670" y="13700"/>
                </a:lnTo>
                <a:lnTo>
                  <a:pt x="12560" y="13810"/>
                </a:lnTo>
                <a:lnTo>
                  <a:pt x="12470" y="14010"/>
                </a:lnTo>
                <a:lnTo>
                  <a:pt x="12490" y="14130"/>
                </a:lnTo>
                <a:lnTo>
                  <a:pt x="12610" y="14220"/>
                </a:lnTo>
                <a:lnTo>
                  <a:pt x="12930" y="14300"/>
                </a:lnTo>
                <a:lnTo>
                  <a:pt x="13170" y="14330"/>
                </a:lnTo>
                <a:lnTo>
                  <a:pt x="13240" y="14350"/>
                </a:lnTo>
                <a:lnTo>
                  <a:pt x="13280" y="14390"/>
                </a:lnTo>
                <a:lnTo>
                  <a:pt x="13310" y="14410"/>
                </a:lnTo>
                <a:lnTo>
                  <a:pt x="13550" y="14750"/>
                </a:lnTo>
                <a:lnTo>
                  <a:pt x="14100" y="15300"/>
                </a:lnTo>
                <a:lnTo>
                  <a:pt x="13750" y="15760"/>
                </a:lnTo>
                <a:lnTo>
                  <a:pt x="13390" y="15960"/>
                </a:lnTo>
                <a:lnTo>
                  <a:pt x="12910" y="16120"/>
                </a:lnTo>
                <a:lnTo>
                  <a:pt x="12750" y="16280"/>
                </a:lnTo>
                <a:lnTo>
                  <a:pt x="12590" y="16690"/>
                </a:lnTo>
                <a:lnTo>
                  <a:pt x="12440" y="16950"/>
                </a:lnTo>
                <a:lnTo>
                  <a:pt x="12360" y="17140"/>
                </a:lnTo>
                <a:lnTo>
                  <a:pt x="12320" y="17320"/>
                </a:lnTo>
                <a:lnTo>
                  <a:pt x="12300" y="17490"/>
                </a:lnTo>
                <a:lnTo>
                  <a:pt x="12220" y="17740"/>
                </a:lnTo>
                <a:lnTo>
                  <a:pt x="12100" y="17950"/>
                </a:lnTo>
                <a:lnTo>
                  <a:pt x="11880" y="18240"/>
                </a:lnTo>
                <a:lnTo>
                  <a:pt x="11740" y="18380"/>
                </a:lnTo>
                <a:lnTo>
                  <a:pt x="11580" y="18480"/>
                </a:lnTo>
                <a:lnTo>
                  <a:pt x="11040" y="18650"/>
                </a:lnTo>
                <a:lnTo>
                  <a:pt x="10840" y="18760"/>
                </a:lnTo>
                <a:lnTo>
                  <a:pt x="10540" y="19050"/>
                </a:lnTo>
                <a:lnTo>
                  <a:pt x="10430" y="19210"/>
                </a:lnTo>
                <a:lnTo>
                  <a:pt x="10370" y="19380"/>
                </a:lnTo>
                <a:lnTo>
                  <a:pt x="10350" y="19480"/>
                </a:lnTo>
                <a:lnTo>
                  <a:pt x="10270" y="19570"/>
                </a:lnTo>
                <a:lnTo>
                  <a:pt x="10230" y="19650"/>
                </a:lnTo>
                <a:lnTo>
                  <a:pt x="10190" y="19990"/>
                </a:lnTo>
                <a:lnTo>
                  <a:pt x="10030" y="20170"/>
                </a:lnTo>
                <a:lnTo>
                  <a:pt x="9960" y="20350"/>
                </a:lnTo>
                <a:lnTo>
                  <a:pt x="9890" y="20620"/>
                </a:lnTo>
                <a:lnTo>
                  <a:pt x="9710" y="20980"/>
                </a:lnTo>
                <a:lnTo>
                  <a:pt x="9820" y="21690"/>
                </a:lnTo>
                <a:lnTo>
                  <a:pt x="9750" y="22640"/>
                </a:lnTo>
                <a:lnTo>
                  <a:pt x="9760" y="22800"/>
                </a:lnTo>
                <a:lnTo>
                  <a:pt x="9790" y="22940"/>
                </a:lnTo>
                <a:lnTo>
                  <a:pt x="9810" y="23020"/>
                </a:lnTo>
                <a:lnTo>
                  <a:pt x="9870" y="23130"/>
                </a:lnTo>
                <a:lnTo>
                  <a:pt x="10030" y="23390"/>
                </a:lnTo>
                <a:lnTo>
                  <a:pt x="10090" y="23530"/>
                </a:lnTo>
                <a:lnTo>
                  <a:pt x="10170" y="23780"/>
                </a:lnTo>
                <a:lnTo>
                  <a:pt x="10190" y="23940"/>
                </a:lnTo>
                <a:lnTo>
                  <a:pt x="10180" y="24870"/>
                </a:lnTo>
                <a:lnTo>
                  <a:pt x="10180" y="24890"/>
                </a:lnTo>
                <a:lnTo>
                  <a:pt x="10180" y="24900"/>
                </a:lnTo>
                <a:lnTo>
                  <a:pt x="9990" y="24890"/>
                </a:lnTo>
                <a:lnTo>
                  <a:pt x="9760" y="25010"/>
                </a:lnTo>
                <a:lnTo>
                  <a:pt x="9650" y="25190"/>
                </a:lnTo>
                <a:lnTo>
                  <a:pt x="9620" y="25410"/>
                </a:lnTo>
                <a:lnTo>
                  <a:pt x="9720" y="26220"/>
                </a:lnTo>
                <a:lnTo>
                  <a:pt x="9660" y="26390"/>
                </a:lnTo>
                <a:lnTo>
                  <a:pt x="9440" y="26270"/>
                </a:lnTo>
                <a:lnTo>
                  <a:pt x="8970" y="25690"/>
                </a:lnTo>
                <a:lnTo>
                  <a:pt x="8770" y="25570"/>
                </a:lnTo>
                <a:lnTo>
                  <a:pt x="8540" y="25560"/>
                </a:lnTo>
                <a:lnTo>
                  <a:pt x="8330" y="25620"/>
                </a:lnTo>
                <a:lnTo>
                  <a:pt x="8110" y="25650"/>
                </a:lnTo>
                <a:lnTo>
                  <a:pt x="7890" y="25560"/>
                </a:lnTo>
                <a:lnTo>
                  <a:pt x="7760" y="25400"/>
                </a:lnTo>
                <a:lnTo>
                  <a:pt x="7460" y="24770"/>
                </a:lnTo>
                <a:lnTo>
                  <a:pt x="7370" y="24690"/>
                </a:lnTo>
                <a:lnTo>
                  <a:pt x="7170" y="24640"/>
                </a:lnTo>
                <a:lnTo>
                  <a:pt x="7080" y="24600"/>
                </a:lnTo>
                <a:lnTo>
                  <a:pt x="6990" y="24500"/>
                </a:lnTo>
                <a:lnTo>
                  <a:pt x="6880" y="24300"/>
                </a:lnTo>
                <a:lnTo>
                  <a:pt x="6810" y="24220"/>
                </a:lnTo>
                <a:lnTo>
                  <a:pt x="6620" y="24100"/>
                </a:lnTo>
                <a:lnTo>
                  <a:pt x="6230" y="24030"/>
                </a:lnTo>
                <a:lnTo>
                  <a:pt x="6020" y="23960"/>
                </a:lnTo>
                <a:lnTo>
                  <a:pt x="5860" y="23830"/>
                </a:lnTo>
                <a:lnTo>
                  <a:pt x="5480" y="23330"/>
                </a:lnTo>
                <a:lnTo>
                  <a:pt x="5120" y="23110"/>
                </a:lnTo>
                <a:lnTo>
                  <a:pt x="5020" y="23090"/>
                </a:lnTo>
                <a:lnTo>
                  <a:pt x="4820" y="23050"/>
                </a:lnTo>
                <a:lnTo>
                  <a:pt x="4610" y="22890"/>
                </a:lnTo>
                <a:lnTo>
                  <a:pt x="4550" y="22370"/>
                </a:lnTo>
                <a:lnTo>
                  <a:pt x="4550" y="22110"/>
                </a:lnTo>
                <a:lnTo>
                  <a:pt x="4590" y="21880"/>
                </a:lnTo>
                <a:lnTo>
                  <a:pt x="4660" y="21670"/>
                </a:lnTo>
                <a:lnTo>
                  <a:pt x="4800" y="21460"/>
                </a:lnTo>
                <a:lnTo>
                  <a:pt x="4970" y="21320"/>
                </a:lnTo>
                <a:lnTo>
                  <a:pt x="5160" y="21220"/>
                </a:lnTo>
                <a:lnTo>
                  <a:pt x="5320" y="21100"/>
                </a:lnTo>
                <a:lnTo>
                  <a:pt x="5410" y="20880"/>
                </a:lnTo>
                <a:lnTo>
                  <a:pt x="5380" y="20460"/>
                </a:lnTo>
                <a:lnTo>
                  <a:pt x="5470" y="19890"/>
                </a:lnTo>
                <a:lnTo>
                  <a:pt x="5690" y="19400"/>
                </a:lnTo>
                <a:lnTo>
                  <a:pt x="6030" y="19230"/>
                </a:lnTo>
                <a:lnTo>
                  <a:pt x="6220" y="19260"/>
                </a:lnTo>
                <a:lnTo>
                  <a:pt x="6460" y="19260"/>
                </a:lnTo>
                <a:lnTo>
                  <a:pt x="6670" y="19200"/>
                </a:lnTo>
                <a:lnTo>
                  <a:pt x="6810" y="19030"/>
                </a:lnTo>
                <a:lnTo>
                  <a:pt x="6780" y="18830"/>
                </a:lnTo>
                <a:lnTo>
                  <a:pt x="6590" y="18300"/>
                </a:lnTo>
                <a:lnTo>
                  <a:pt x="6650" y="18110"/>
                </a:lnTo>
                <a:lnTo>
                  <a:pt x="6840" y="18080"/>
                </a:lnTo>
                <a:lnTo>
                  <a:pt x="6980" y="18200"/>
                </a:lnTo>
                <a:lnTo>
                  <a:pt x="7090" y="18220"/>
                </a:lnTo>
                <a:lnTo>
                  <a:pt x="7320" y="17380"/>
                </a:lnTo>
                <a:lnTo>
                  <a:pt x="7370" y="17080"/>
                </a:lnTo>
                <a:lnTo>
                  <a:pt x="7340" y="16840"/>
                </a:lnTo>
                <a:lnTo>
                  <a:pt x="7250" y="16770"/>
                </a:lnTo>
                <a:lnTo>
                  <a:pt x="7150" y="16780"/>
                </a:lnTo>
                <a:lnTo>
                  <a:pt x="7060" y="16760"/>
                </a:lnTo>
                <a:lnTo>
                  <a:pt x="6990" y="16630"/>
                </a:lnTo>
                <a:lnTo>
                  <a:pt x="6910" y="16110"/>
                </a:lnTo>
                <a:lnTo>
                  <a:pt x="6680" y="15690"/>
                </a:lnTo>
                <a:lnTo>
                  <a:pt x="6590" y="15470"/>
                </a:lnTo>
                <a:lnTo>
                  <a:pt x="6640" y="15250"/>
                </a:lnTo>
                <a:lnTo>
                  <a:pt x="6760" y="15160"/>
                </a:lnTo>
                <a:lnTo>
                  <a:pt x="7080" y="15050"/>
                </a:lnTo>
                <a:lnTo>
                  <a:pt x="7150" y="14930"/>
                </a:lnTo>
                <a:lnTo>
                  <a:pt x="7180" y="14770"/>
                </a:lnTo>
                <a:lnTo>
                  <a:pt x="7260" y="14680"/>
                </a:lnTo>
                <a:lnTo>
                  <a:pt x="7360" y="14610"/>
                </a:lnTo>
                <a:lnTo>
                  <a:pt x="7460" y="14480"/>
                </a:lnTo>
                <a:lnTo>
                  <a:pt x="7690" y="14300"/>
                </a:lnTo>
                <a:lnTo>
                  <a:pt x="7780" y="14200"/>
                </a:lnTo>
                <a:lnTo>
                  <a:pt x="7860" y="14090"/>
                </a:lnTo>
                <a:lnTo>
                  <a:pt x="7870" y="14020"/>
                </a:lnTo>
                <a:lnTo>
                  <a:pt x="7840" y="13950"/>
                </a:lnTo>
                <a:lnTo>
                  <a:pt x="7820" y="13870"/>
                </a:lnTo>
                <a:lnTo>
                  <a:pt x="7860" y="13780"/>
                </a:lnTo>
                <a:lnTo>
                  <a:pt x="7920" y="13730"/>
                </a:lnTo>
                <a:lnTo>
                  <a:pt x="8060" y="13660"/>
                </a:lnTo>
                <a:lnTo>
                  <a:pt x="8130" y="13610"/>
                </a:lnTo>
                <a:lnTo>
                  <a:pt x="8380" y="13330"/>
                </a:lnTo>
                <a:lnTo>
                  <a:pt x="8510" y="13060"/>
                </a:lnTo>
                <a:lnTo>
                  <a:pt x="8530" y="12780"/>
                </a:lnTo>
                <a:lnTo>
                  <a:pt x="8420" y="12440"/>
                </a:lnTo>
                <a:lnTo>
                  <a:pt x="8270" y="12100"/>
                </a:lnTo>
                <a:lnTo>
                  <a:pt x="8170" y="11780"/>
                </a:lnTo>
                <a:lnTo>
                  <a:pt x="8160" y="11450"/>
                </a:lnTo>
                <a:lnTo>
                  <a:pt x="8330" y="11090"/>
                </a:lnTo>
                <a:lnTo>
                  <a:pt x="8620" y="10850"/>
                </a:lnTo>
                <a:lnTo>
                  <a:pt x="9290" y="10670"/>
                </a:lnTo>
                <a:lnTo>
                  <a:pt x="9530" y="10470"/>
                </a:lnTo>
                <a:lnTo>
                  <a:pt x="10100" y="9750"/>
                </a:lnTo>
                <a:lnTo>
                  <a:pt x="10350" y="9350"/>
                </a:lnTo>
                <a:lnTo>
                  <a:pt x="10490" y="8880"/>
                </a:lnTo>
                <a:lnTo>
                  <a:pt x="10590" y="8660"/>
                </a:lnTo>
                <a:lnTo>
                  <a:pt x="10760" y="8570"/>
                </a:lnTo>
                <a:lnTo>
                  <a:pt x="11160" y="8510"/>
                </a:lnTo>
                <a:lnTo>
                  <a:pt x="11370" y="8450"/>
                </a:lnTo>
                <a:lnTo>
                  <a:pt x="11510" y="8350"/>
                </a:lnTo>
                <a:lnTo>
                  <a:pt x="11800" y="8080"/>
                </a:lnTo>
                <a:lnTo>
                  <a:pt x="12200" y="7800"/>
                </a:lnTo>
                <a:lnTo>
                  <a:pt x="12310" y="7680"/>
                </a:lnTo>
                <a:lnTo>
                  <a:pt x="12650" y="7140"/>
                </a:lnTo>
                <a:lnTo>
                  <a:pt x="12800" y="6980"/>
                </a:lnTo>
                <a:lnTo>
                  <a:pt x="13480" y="6460"/>
                </a:lnTo>
                <a:lnTo>
                  <a:pt x="13700" y="6120"/>
                </a:lnTo>
                <a:lnTo>
                  <a:pt x="13550" y="5780"/>
                </a:lnTo>
                <a:lnTo>
                  <a:pt x="13710" y="5630"/>
                </a:lnTo>
                <a:lnTo>
                  <a:pt x="13900" y="5390"/>
                </a:lnTo>
                <a:lnTo>
                  <a:pt x="14080" y="5260"/>
                </a:lnTo>
                <a:lnTo>
                  <a:pt x="14190" y="5420"/>
                </a:lnTo>
                <a:lnTo>
                  <a:pt x="14300" y="5650"/>
                </a:lnTo>
                <a:lnTo>
                  <a:pt x="14490" y="5690"/>
                </a:lnTo>
                <a:lnTo>
                  <a:pt x="15240" y="5440"/>
                </a:lnTo>
                <a:lnTo>
                  <a:pt x="15330" y="5430"/>
                </a:lnTo>
                <a:lnTo>
                  <a:pt x="15450" y="5540"/>
                </a:lnTo>
                <a:lnTo>
                  <a:pt x="15590" y="5750"/>
                </a:lnTo>
                <a:lnTo>
                  <a:pt x="15720" y="6000"/>
                </a:lnTo>
                <a:lnTo>
                  <a:pt x="15860" y="6420"/>
                </a:lnTo>
                <a:lnTo>
                  <a:pt x="16120" y="6850"/>
                </a:lnTo>
                <a:lnTo>
                  <a:pt x="16210" y="7050"/>
                </a:lnTo>
                <a:lnTo>
                  <a:pt x="16320" y="7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et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18510" y="7140"/>
                </a:moveTo>
                <a:lnTo>
                  <a:pt x="18720" y="7290"/>
                </a:lnTo>
                <a:lnTo>
                  <a:pt x="18960" y="7390"/>
                </a:lnTo>
                <a:lnTo>
                  <a:pt x="19060" y="7450"/>
                </a:lnTo>
                <a:lnTo>
                  <a:pt x="19200" y="7570"/>
                </a:lnTo>
                <a:lnTo>
                  <a:pt x="19280" y="7620"/>
                </a:lnTo>
                <a:lnTo>
                  <a:pt x="19390" y="7650"/>
                </a:lnTo>
                <a:lnTo>
                  <a:pt x="19750" y="7610"/>
                </a:lnTo>
                <a:lnTo>
                  <a:pt x="20000" y="7610"/>
                </a:lnTo>
                <a:lnTo>
                  <a:pt x="20070" y="7630"/>
                </a:lnTo>
                <a:lnTo>
                  <a:pt x="20100" y="7650"/>
                </a:lnTo>
                <a:lnTo>
                  <a:pt x="20170" y="7860"/>
                </a:lnTo>
                <a:lnTo>
                  <a:pt x="20280" y="8100"/>
                </a:lnTo>
                <a:lnTo>
                  <a:pt x="20340" y="8180"/>
                </a:lnTo>
                <a:lnTo>
                  <a:pt x="20380" y="8260"/>
                </a:lnTo>
                <a:lnTo>
                  <a:pt x="20430" y="8380"/>
                </a:lnTo>
                <a:lnTo>
                  <a:pt x="20450" y="8500"/>
                </a:lnTo>
                <a:lnTo>
                  <a:pt x="20440" y="8640"/>
                </a:lnTo>
                <a:lnTo>
                  <a:pt x="20410" y="8890"/>
                </a:lnTo>
                <a:lnTo>
                  <a:pt x="20420" y="9000"/>
                </a:lnTo>
                <a:lnTo>
                  <a:pt x="20470" y="9100"/>
                </a:lnTo>
                <a:lnTo>
                  <a:pt x="20700" y="9280"/>
                </a:lnTo>
                <a:lnTo>
                  <a:pt x="20810" y="9340"/>
                </a:lnTo>
                <a:lnTo>
                  <a:pt x="20890" y="9360"/>
                </a:lnTo>
                <a:lnTo>
                  <a:pt x="20950" y="9360"/>
                </a:lnTo>
                <a:lnTo>
                  <a:pt x="21020" y="9310"/>
                </a:lnTo>
                <a:lnTo>
                  <a:pt x="21300" y="8890"/>
                </a:lnTo>
                <a:lnTo>
                  <a:pt x="21530" y="8750"/>
                </a:lnTo>
                <a:lnTo>
                  <a:pt x="21660" y="8720"/>
                </a:lnTo>
                <a:lnTo>
                  <a:pt x="21790" y="8700"/>
                </a:lnTo>
                <a:lnTo>
                  <a:pt x="22620" y="8680"/>
                </a:lnTo>
                <a:lnTo>
                  <a:pt x="22820" y="8720"/>
                </a:lnTo>
                <a:lnTo>
                  <a:pt x="22960" y="8770"/>
                </a:lnTo>
                <a:lnTo>
                  <a:pt x="23100" y="8880"/>
                </a:lnTo>
                <a:lnTo>
                  <a:pt x="23290" y="8960"/>
                </a:lnTo>
                <a:lnTo>
                  <a:pt x="23720" y="9050"/>
                </a:lnTo>
                <a:lnTo>
                  <a:pt x="23870" y="9100"/>
                </a:lnTo>
                <a:lnTo>
                  <a:pt x="23980" y="9190"/>
                </a:lnTo>
                <a:lnTo>
                  <a:pt x="24030" y="9310"/>
                </a:lnTo>
                <a:lnTo>
                  <a:pt x="24040" y="9460"/>
                </a:lnTo>
                <a:lnTo>
                  <a:pt x="24020" y="9560"/>
                </a:lnTo>
                <a:lnTo>
                  <a:pt x="23970" y="9660"/>
                </a:lnTo>
                <a:lnTo>
                  <a:pt x="23910" y="9740"/>
                </a:lnTo>
                <a:lnTo>
                  <a:pt x="23820" y="9820"/>
                </a:lnTo>
                <a:lnTo>
                  <a:pt x="23670" y="9940"/>
                </a:lnTo>
                <a:lnTo>
                  <a:pt x="23610" y="10010"/>
                </a:lnTo>
                <a:lnTo>
                  <a:pt x="23570" y="10110"/>
                </a:lnTo>
                <a:lnTo>
                  <a:pt x="23540" y="10270"/>
                </a:lnTo>
                <a:lnTo>
                  <a:pt x="23520" y="10680"/>
                </a:lnTo>
                <a:lnTo>
                  <a:pt x="23470" y="11000"/>
                </a:lnTo>
                <a:lnTo>
                  <a:pt x="23160" y="12000"/>
                </a:lnTo>
                <a:lnTo>
                  <a:pt x="23150" y="12110"/>
                </a:lnTo>
                <a:lnTo>
                  <a:pt x="23160" y="12260"/>
                </a:lnTo>
                <a:lnTo>
                  <a:pt x="23230" y="12490"/>
                </a:lnTo>
                <a:lnTo>
                  <a:pt x="23340" y="12640"/>
                </a:lnTo>
                <a:lnTo>
                  <a:pt x="23470" y="12760"/>
                </a:lnTo>
                <a:lnTo>
                  <a:pt x="23610" y="12860"/>
                </a:lnTo>
                <a:lnTo>
                  <a:pt x="23790" y="12950"/>
                </a:lnTo>
                <a:lnTo>
                  <a:pt x="23850" y="12960"/>
                </a:lnTo>
                <a:lnTo>
                  <a:pt x="24070" y="13020"/>
                </a:lnTo>
                <a:lnTo>
                  <a:pt x="24130" y="13100"/>
                </a:lnTo>
                <a:lnTo>
                  <a:pt x="24170" y="13220"/>
                </a:lnTo>
                <a:lnTo>
                  <a:pt x="24180" y="13490"/>
                </a:lnTo>
                <a:lnTo>
                  <a:pt x="24170" y="13690"/>
                </a:lnTo>
                <a:lnTo>
                  <a:pt x="24100" y="13960"/>
                </a:lnTo>
                <a:lnTo>
                  <a:pt x="23920" y="14140"/>
                </a:lnTo>
                <a:lnTo>
                  <a:pt x="23480" y="14440"/>
                </a:lnTo>
                <a:lnTo>
                  <a:pt x="23360" y="14610"/>
                </a:lnTo>
                <a:lnTo>
                  <a:pt x="23290" y="14820"/>
                </a:lnTo>
                <a:lnTo>
                  <a:pt x="23260" y="15070"/>
                </a:lnTo>
                <a:lnTo>
                  <a:pt x="23250" y="15370"/>
                </a:lnTo>
                <a:lnTo>
                  <a:pt x="23300" y="15670"/>
                </a:lnTo>
                <a:lnTo>
                  <a:pt x="23410" y="15910"/>
                </a:lnTo>
                <a:lnTo>
                  <a:pt x="23530" y="16120"/>
                </a:lnTo>
                <a:lnTo>
                  <a:pt x="23460" y="16350"/>
                </a:lnTo>
                <a:lnTo>
                  <a:pt x="23070" y="16470"/>
                </a:lnTo>
                <a:lnTo>
                  <a:pt x="22880" y="16500"/>
                </a:lnTo>
                <a:lnTo>
                  <a:pt x="22740" y="16490"/>
                </a:lnTo>
                <a:lnTo>
                  <a:pt x="22620" y="16440"/>
                </a:lnTo>
                <a:lnTo>
                  <a:pt x="22340" y="16180"/>
                </a:lnTo>
                <a:lnTo>
                  <a:pt x="22260" y="16130"/>
                </a:lnTo>
                <a:lnTo>
                  <a:pt x="22170" y="16110"/>
                </a:lnTo>
                <a:lnTo>
                  <a:pt x="21960" y="16120"/>
                </a:lnTo>
                <a:lnTo>
                  <a:pt x="21800" y="16140"/>
                </a:lnTo>
                <a:lnTo>
                  <a:pt x="21340" y="16290"/>
                </a:lnTo>
                <a:lnTo>
                  <a:pt x="21170" y="16420"/>
                </a:lnTo>
                <a:lnTo>
                  <a:pt x="20820" y="16770"/>
                </a:lnTo>
                <a:lnTo>
                  <a:pt x="20720" y="16910"/>
                </a:lnTo>
                <a:lnTo>
                  <a:pt x="20670" y="17030"/>
                </a:lnTo>
                <a:lnTo>
                  <a:pt x="20680" y="17160"/>
                </a:lnTo>
                <a:lnTo>
                  <a:pt x="20720" y="17290"/>
                </a:lnTo>
                <a:lnTo>
                  <a:pt x="20810" y="17500"/>
                </a:lnTo>
                <a:lnTo>
                  <a:pt x="20720" y="18280"/>
                </a:lnTo>
                <a:lnTo>
                  <a:pt x="20750" y="18490"/>
                </a:lnTo>
                <a:lnTo>
                  <a:pt x="20800" y="18650"/>
                </a:lnTo>
                <a:lnTo>
                  <a:pt x="20880" y="18720"/>
                </a:lnTo>
                <a:lnTo>
                  <a:pt x="21210" y="18930"/>
                </a:lnTo>
                <a:lnTo>
                  <a:pt x="21360" y="19050"/>
                </a:lnTo>
                <a:lnTo>
                  <a:pt x="21510" y="19200"/>
                </a:lnTo>
                <a:lnTo>
                  <a:pt x="20770" y="19750"/>
                </a:lnTo>
                <a:lnTo>
                  <a:pt x="20610" y="19800"/>
                </a:lnTo>
                <a:lnTo>
                  <a:pt x="20490" y="19900"/>
                </a:lnTo>
                <a:lnTo>
                  <a:pt x="19960" y="20500"/>
                </a:lnTo>
                <a:lnTo>
                  <a:pt x="19930" y="20770"/>
                </a:lnTo>
                <a:lnTo>
                  <a:pt x="20010" y="21050"/>
                </a:lnTo>
                <a:lnTo>
                  <a:pt x="20150" y="21280"/>
                </a:lnTo>
                <a:lnTo>
                  <a:pt x="20300" y="21370"/>
                </a:lnTo>
                <a:lnTo>
                  <a:pt x="20880" y="22250"/>
                </a:lnTo>
                <a:lnTo>
                  <a:pt x="21280" y="22690"/>
                </a:lnTo>
                <a:lnTo>
                  <a:pt x="21430" y="22950"/>
                </a:lnTo>
                <a:lnTo>
                  <a:pt x="21500" y="23250"/>
                </a:lnTo>
                <a:lnTo>
                  <a:pt x="21590" y="23450"/>
                </a:lnTo>
                <a:lnTo>
                  <a:pt x="21740" y="23600"/>
                </a:lnTo>
                <a:lnTo>
                  <a:pt x="21770" y="23750"/>
                </a:lnTo>
                <a:lnTo>
                  <a:pt x="21500" y="23910"/>
                </a:lnTo>
                <a:lnTo>
                  <a:pt x="21310" y="23990"/>
                </a:lnTo>
                <a:lnTo>
                  <a:pt x="21220" y="24010"/>
                </a:lnTo>
                <a:lnTo>
                  <a:pt x="21110" y="24000"/>
                </a:lnTo>
                <a:lnTo>
                  <a:pt x="21110" y="23910"/>
                </a:lnTo>
                <a:lnTo>
                  <a:pt x="21250" y="23800"/>
                </a:lnTo>
                <a:lnTo>
                  <a:pt x="21230" y="23730"/>
                </a:lnTo>
                <a:lnTo>
                  <a:pt x="21110" y="23650"/>
                </a:lnTo>
                <a:lnTo>
                  <a:pt x="21150" y="23250"/>
                </a:lnTo>
                <a:lnTo>
                  <a:pt x="20670" y="22690"/>
                </a:lnTo>
                <a:lnTo>
                  <a:pt x="20500" y="22330"/>
                </a:lnTo>
                <a:lnTo>
                  <a:pt x="20320" y="22100"/>
                </a:lnTo>
                <a:lnTo>
                  <a:pt x="20130" y="22040"/>
                </a:lnTo>
                <a:lnTo>
                  <a:pt x="19150" y="22160"/>
                </a:lnTo>
                <a:lnTo>
                  <a:pt x="19040" y="22120"/>
                </a:lnTo>
                <a:lnTo>
                  <a:pt x="18780" y="21950"/>
                </a:lnTo>
                <a:lnTo>
                  <a:pt x="18660" y="21900"/>
                </a:lnTo>
                <a:lnTo>
                  <a:pt x="18420" y="21880"/>
                </a:lnTo>
                <a:lnTo>
                  <a:pt x="17700" y="21980"/>
                </a:lnTo>
                <a:lnTo>
                  <a:pt x="17470" y="21920"/>
                </a:lnTo>
                <a:lnTo>
                  <a:pt x="16890" y="21460"/>
                </a:lnTo>
                <a:lnTo>
                  <a:pt x="16440" y="21230"/>
                </a:lnTo>
                <a:lnTo>
                  <a:pt x="16210" y="21150"/>
                </a:lnTo>
                <a:lnTo>
                  <a:pt x="15980" y="21110"/>
                </a:lnTo>
                <a:lnTo>
                  <a:pt x="15770" y="21170"/>
                </a:lnTo>
                <a:lnTo>
                  <a:pt x="15530" y="21310"/>
                </a:lnTo>
                <a:lnTo>
                  <a:pt x="15350" y="21480"/>
                </a:lnTo>
                <a:lnTo>
                  <a:pt x="15290" y="21640"/>
                </a:lnTo>
                <a:lnTo>
                  <a:pt x="15840" y="22220"/>
                </a:lnTo>
                <a:lnTo>
                  <a:pt x="16250" y="22560"/>
                </a:lnTo>
                <a:lnTo>
                  <a:pt x="16440" y="22670"/>
                </a:lnTo>
                <a:lnTo>
                  <a:pt x="16590" y="22630"/>
                </a:lnTo>
                <a:lnTo>
                  <a:pt x="16740" y="22540"/>
                </a:lnTo>
                <a:lnTo>
                  <a:pt x="16890" y="22510"/>
                </a:lnTo>
                <a:lnTo>
                  <a:pt x="17030" y="22640"/>
                </a:lnTo>
                <a:lnTo>
                  <a:pt x="17180" y="22980"/>
                </a:lnTo>
                <a:lnTo>
                  <a:pt x="17280" y="22950"/>
                </a:lnTo>
                <a:lnTo>
                  <a:pt x="17730" y="23210"/>
                </a:lnTo>
                <a:lnTo>
                  <a:pt x="17690" y="23050"/>
                </a:lnTo>
                <a:lnTo>
                  <a:pt x="17550" y="22760"/>
                </a:lnTo>
                <a:lnTo>
                  <a:pt x="17500" y="22600"/>
                </a:lnTo>
                <a:lnTo>
                  <a:pt x="17660" y="22690"/>
                </a:lnTo>
                <a:lnTo>
                  <a:pt x="17810" y="22830"/>
                </a:lnTo>
                <a:lnTo>
                  <a:pt x="17920" y="23020"/>
                </a:lnTo>
                <a:lnTo>
                  <a:pt x="17990" y="23450"/>
                </a:lnTo>
                <a:lnTo>
                  <a:pt x="18110" y="23850"/>
                </a:lnTo>
                <a:lnTo>
                  <a:pt x="18470" y="24670"/>
                </a:lnTo>
                <a:lnTo>
                  <a:pt x="18510" y="24910"/>
                </a:lnTo>
                <a:lnTo>
                  <a:pt x="18480" y="25160"/>
                </a:lnTo>
                <a:lnTo>
                  <a:pt x="18410" y="25450"/>
                </a:lnTo>
                <a:lnTo>
                  <a:pt x="18310" y="25560"/>
                </a:lnTo>
                <a:lnTo>
                  <a:pt x="18230" y="25670"/>
                </a:lnTo>
                <a:lnTo>
                  <a:pt x="16670" y="27380"/>
                </a:lnTo>
                <a:lnTo>
                  <a:pt x="16540" y="27490"/>
                </a:lnTo>
                <a:lnTo>
                  <a:pt x="16160" y="27720"/>
                </a:lnTo>
                <a:lnTo>
                  <a:pt x="16040" y="27890"/>
                </a:lnTo>
                <a:lnTo>
                  <a:pt x="15910" y="28380"/>
                </a:lnTo>
                <a:lnTo>
                  <a:pt x="15900" y="28590"/>
                </a:lnTo>
                <a:lnTo>
                  <a:pt x="15380" y="28490"/>
                </a:lnTo>
                <a:lnTo>
                  <a:pt x="15300" y="28350"/>
                </a:lnTo>
                <a:lnTo>
                  <a:pt x="15280" y="28190"/>
                </a:lnTo>
                <a:lnTo>
                  <a:pt x="15240" y="28060"/>
                </a:lnTo>
                <a:lnTo>
                  <a:pt x="15110" y="27980"/>
                </a:lnTo>
                <a:lnTo>
                  <a:pt x="14940" y="28040"/>
                </a:lnTo>
                <a:lnTo>
                  <a:pt x="14720" y="28030"/>
                </a:lnTo>
                <a:lnTo>
                  <a:pt x="14500" y="27990"/>
                </a:lnTo>
                <a:lnTo>
                  <a:pt x="14320" y="27930"/>
                </a:lnTo>
                <a:lnTo>
                  <a:pt x="14110" y="27780"/>
                </a:lnTo>
                <a:lnTo>
                  <a:pt x="14060" y="27600"/>
                </a:lnTo>
                <a:lnTo>
                  <a:pt x="14040" y="27410"/>
                </a:lnTo>
                <a:lnTo>
                  <a:pt x="13950" y="27220"/>
                </a:lnTo>
                <a:lnTo>
                  <a:pt x="13790" y="27150"/>
                </a:lnTo>
                <a:lnTo>
                  <a:pt x="13330" y="27150"/>
                </a:lnTo>
                <a:lnTo>
                  <a:pt x="13130" y="27110"/>
                </a:lnTo>
                <a:lnTo>
                  <a:pt x="12940" y="26990"/>
                </a:lnTo>
                <a:lnTo>
                  <a:pt x="12510" y="26540"/>
                </a:lnTo>
                <a:lnTo>
                  <a:pt x="12330" y="26420"/>
                </a:lnTo>
                <a:lnTo>
                  <a:pt x="11980" y="26320"/>
                </a:lnTo>
                <a:lnTo>
                  <a:pt x="11790" y="26230"/>
                </a:lnTo>
                <a:lnTo>
                  <a:pt x="11670" y="26080"/>
                </a:lnTo>
                <a:lnTo>
                  <a:pt x="11450" y="25660"/>
                </a:lnTo>
                <a:lnTo>
                  <a:pt x="11310" y="25550"/>
                </a:lnTo>
                <a:lnTo>
                  <a:pt x="10890" y="25480"/>
                </a:lnTo>
                <a:lnTo>
                  <a:pt x="10700" y="25410"/>
                </a:lnTo>
                <a:lnTo>
                  <a:pt x="10500" y="25310"/>
                </a:lnTo>
                <a:lnTo>
                  <a:pt x="10430" y="25210"/>
                </a:lnTo>
                <a:lnTo>
                  <a:pt x="10430" y="25090"/>
                </a:lnTo>
                <a:lnTo>
                  <a:pt x="10450" y="24980"/>
                </a:lnTo>
                <a:lnTo>
                  <a:pt x="10420" y="24900"/>
                </a:lnTo>
                <a:lnTo>
                  <a:pt x="10180" y="24900"/>
                </a:lnTo>
                <a:lnTo>
                  <a:pt x="10180" y="24890"/>
                </a:lnTo>
                <a:lnTo>
                  <a:pt x="10180" y="24870"/>
                </a:lnTo>
                <a:lnTo>
                  <a:pt x="10190" y="23940"/>
                </a:lnTo>
                <a:lnTo>
                  <a:pt x="10170" y="23780"/>
                </a:lnTo>
                <a:lnTo>
                  <a:pt x="10090" y="23530"/>
                </a:lnTo>
                <a:lnTo>
                  <a:pt x="10030" y="23390"/>
                </a:lnTo>
                <a:lnTo>
                  <a:pt x="9870" y="23130"/>
                </a:lnTo>
                <a:lnTo>
                  <a:pt x="9810" y="23020"/>
                </a:lnTo>
                <a:lnTo>
                  <a:pt x="9790" y="22940"/>
                </a:lnTo>
                <a:lnTo>
                  <a:pt x="9760" y="22800"/>
                </a:lnTo>
                <a:lnTo>
                  <a:pt x="9750" y="22640"/>
                </a:lnTo>
                <a:lnTo>
                  <a:pt x="9820" y="21690"/>
                </a:lnTo>
                <a:lnTo>
                  <a:pt x="9710" y="20980"/>
                </a:lnTo>
                <a:lnTo>
                  <a:pt x="9890" y="20620"/>
                </a:lnTo>
                <a:lnTo>
                  <a:pt x="9960" y="20350"/>
                </a:lnTo>
                <a:lnTo>
                  <a:pt x="10030" y="20170"/>
                </a:lnTo>
                <a:lnTo>
                  <a:pt x="10190" y="19990"/>
                </a:lnTo>
                <a:lnTo>
                  <a:pt x="10230" y="19650"/>
                </a:lnTo>
                <a:lnTo>
                  <a:pt x="10270" y="19570"/>
                </a:lnTo>
                <a:lnTo>
                  <a:pt x="10350" y="19480"/>
                </a:lnTo>
                <a:lnTo>
                  <a:pt x="10370" y="19380"/>
                </a:lnTo>
                <a:lnTo>
                  <a:pt x="10430" y="19210"/>
                </a:lnTo>
                <a:lnTo>
                  <a:pt x="10540" y="19050"/>
                </a:lnTo>
                <a:lnTo>
                  <a:pt x="10840" y="18760"/>
                </a:lnTo>
                <a:lnTo>
                  <a:pt x="11040" y="18650"/>
                </a:lnTo>
                <a:lnTo>
                  <a:pt x="11580" y="18480"/>
                </a:lnTo>
                <a:lnTo>
                  <a:pt x="11740" y="18380"/>
                </a:lnTo>
                <a:lnTo>
                  <a:pt x="11880" y="18240"/>
                </a:lnTo>
                <a:lnTo>
                  <a:pt x="12100" y="17950"/>
                </a:lnTo>
                <a:lnTo>
                  <a:pt x="12220" y="17740"/>
                </a:lnTo>
                <a:lnTo>
                  <a:pt x="12300" y="17490"/>
                </a:lnTo>
                <a:lnTo>
                  <a:pt x="12320" y="17320"/>
                </a:lnTo>
                <a:lnTo>
                  <a:pt x="12360" y="17140"/>
                </a:lnTo>
                <a:lnTo>
                  <a:pt x="12440" y="16950"/>
                </a:lnTo>
                <a:lnTo>
                  <a:pt x="12590" y="16690"/>
                </a:lnTo>
                <a:lnTo>
                  <a:pt x="12750" y="16280"/>
                </a:lnTo>
                <a:lnTo>
                  <a:pt x="12910" y="16120"/>
                </a:lnTo>
                <a:lnTo>
                  <a:pt x="13390" y="15960"/>
                </a:lnTo>
                <a:lnTo>
                  <a:pt x="13750" y="15760"/>
                </a:lnTo>
                <a:lnTo>
                  <a:pt x="14100" y="15300"/>
                </a:lnTo>
                <a:lnTo>
                  <a:pt x="13550" y="14750"/>
                </a:lnTo>
                <a:lnTo>
                  <a:pt x="13310" y="14410"/>
                </a:lnTo>
                <a:lnTo>
                  <a:pt x="13280" y="14390"/>
                </a:lnTo>
                <a:lnTo>
                  <a:pt x="13240" y="14350"/>
                </a:lnTo>
                <a:lnTo>
                  <a:pt x="13170" y="14330"/>
                </a:lnTo>
                <a:lnTo>
                  <a:pt x="12930" y="14300"/>
                </a:lnTo>
                <a:lnTo>
                  <a:pt x="12610" y="14220"/>
                </a:lnTo>
                <a:lnTo>
                  <a:pt x="12490" y="14130"/>
                </a:lnTo>
                <a:lnTo>
                  <a:pt x="12470" y="14010"/>
                </a:lnTo>
                <a:lnTo>
                  <a:pt x="12560" y="13810"/>
                </a:lnTo>
                <a:lnTo>
                  <a:pt x="12670" y="13700"/>
                </a:lnTo>
                <a:lnTo>
                  <a:pt x="12750" y="13580"/>
                </a:lnTo>
                <a:lnTo>
                  <a:pt x="12790" y="13420"/>
                </a:lnTo>
                <a:lnTo>
                  <a:pt x="12790" y="13130"/>
                </a:lnTo>
                <a:lnTo>
                  <a:pt x="12760" y="12930"/>
                </a:lnTo>
                <a:lnTo>
                  <a:pt x="12710" y="12780"/>
                </a:lnTo>
                <a:lnTo>
                  <a:pt x="12650" y="12660"/>
                </a:lnTo>
                <a:lnTo>
                  <a:pt x="12630" y="12580"/>
                </a:lnTo>
                <a:lnTo>
                  <a:pt x="12660" y="12470"/>
                </a:lnTo>
                <a:lnTo>
                  <a:pt x="12700" y="12400"/>
                </a:lnTo>
                <a:lnTo>
                  <a:pt x="12980" y="12170"/>
                </a:lnTo>
                <a:lnTo>
                  <a:pt x="13130" y="12130"/>
                </a:lnTo>
                <a:lnTo>
                  <a:pt x="13320" y="12160"/>
                </a:lnTo>
                <a:lnTo>
                  <a:pt x="13450" y="12140"/>
                </a:lnTo>
                <a:lnTo>
                  <a:pt x="13610" y="12080"/>
                </a:lnTo>
                <a:lnTo>
                  <a:pt x="13830" y="11900"/>
                </a:lnTo>
                <a:lnTo>
                  <a:pt x="14160" y="11760"/>
                </a:lnTo>
                <a:lnTo>
                  <a:pt x="14580" y="11660"/>
                </a:lnTo>
                <a:lnTo>
                  <a:pt x="14690" y="11660"/>
                </a:lnTo>
                <a:lnTo>
                  <a:pt x="14790" y="11660"/>
                </a:lnTo>
                <a:lnTo>
                  <a:pt x="14880" y="11650"/>
                </a:lnTo>
                <a:lnTo>
                  <a:pt x="14990" y="11620"/>
                </a:lnTo>
                <a:lnTo>
                  <a:pt x="15340" y="11420"/>
                </a:lnTo>
                <a:lnTo>
                  <a:pt x="15410" y="11400"/>
                </a:lnTo>
                <a:lnTo>
                  <a:pt x="15660" y="11380"/>
                </a:lnTo>
                <a:lnTo>
                  <a:pt x="15800" y="11330"/>
                </a:lnTo>
                <a:lnTo>
                  <a:pt x="15930" y="11190"/>
                </a:lnTo>
                <a:lnTo>
                  <a:pt x="16000" y="10980"/>
                </a:lnTo>
                <a:lnTo>
                  <a:pt x="15990" y="10550"/>
                </a:lnTo>
                <a:lnTo>
                  <a:pt x="15800" y="9830"/>
                </a:lnTo>
                <a:lnTo>
                  <a:pt x="15760" y="9510"/>
                </a:lnTo>
                <a:lnTo>
                  <a:pt x="15730" y="9380"/>
                </a:lnTo>
                <a:lnTo>
                  <a:pt x="15680" y="9260"/>
                </a:lnTo>
                <a:lnTo>
                  <a:pt x="15610" y="9160"/>
                </a:lnTo>
                <a:lnTo>
                  <a:pt x="15520" y="9080"/>
                </a:lnTo>
                <a:lnTo>
                  <a:pt x="15440" y="9020"/>
                </a:lnTo>
                <a:lnTo>
                  <a:pt x="15390" y="8980"/>
                </a:lnTo>
                <a:lnTo>
                  <a:pt x="15380" y="8890"/>
                </a:lnTo>
                <a:lnTo>
                  <a:pt x="15430" y="8730"/>
                </a:lnTo>
                <a:lnTo>
                  <a:pt x="15580" y="8440"/>
                </a:lnTo>
                <a:lnTo>
                  <a:pt x="15910" y="7960"/>
                </a:lnTo>
                <a:lnTo>
                  <a:pt x="16080" y="7790"/>
                </a:lnTo>
                <a:lnTo>
                  <a:pt x="16320" y="7620"/>
                </a:lnTo>
                <a:lnTo>
                  <a:pt x="16320" y="7640"/>
                </a:lnTo>
                <a:lnTo>
                  <a:pt x="16470" y="7760"/>
                </a:lnTo>
                <a:lnTo>
                  <a:pt x="16770" y="7680"/>
                </a:lnTo>
                <a:lnTo>
                  <a:pt x="17030" y="7680"/>
                </a:lnTo>
                <a:lnTo>
                  <a:pt x="17550" y="7920"/>
                </a:lnTo>
                <a:lnTo>
                  <a:pt x="17800" y="7870"/>
                </a:lnTo>
                <a:lnTo>
                  <a:pt x="17920" y="7690"/>
                </a:lnTo>
                <a:lnTo>
                  <a:pt x="17910" y="7550"/>
                </a:lnTo>
                <a:lnTo>
                  <a:pt x="18420" y="7300"/>
                </a:lnTo>
                <a:lnTo>
                  <a:pt x="18450" y="7260"/>
                </a:lnTo>
                <a:lnTo>
                  <a:pt x="18510" y="7150"/>
                </a:lnTo>
                <a:lnTo>
                  <a:pt x="18510" y="7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Dhawalagir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39370" y="24160"/>
                </a:moveTo>
                <a:lnTo>
                  <a:pt x="39690" y="24210"/>
                </a:lnTo>
                <a:lnTo>
                  <a:pt x="39980" y="24310"/>
                </a:lnTo>
                <a:lnTo>
                  <a:pt x="40160" y="24330"/>
                </a:lnTo>
                <a:lnTo>
                  <a:pt x="40420" y="24330"/>
                </a:lnTo>
                <a:lnTo>
                  <a:pt x="40780" y="24380"/>
                </a:lnTo>
                <a:lnTo>
                  <a:pt x="40990" y="24380"/>
                </a:lnTo>
                <a:lnTo>
                  <a:pt x="41520" y="24270"/>
                </a:lnTo>
                <a:lnTo>
                  <a:pt x="41760" y="24180"/>
                </a:lnTo>
                <a:lnTo>
                  <a:pt x="42010" y="24030"/>
                </a:lnTo>
                <a:lnTo>
                  <a:pt x="43010" y="23660"/>
                </a:lnTo>
                <a:lnTo>
                  <a:pt x="43160" y="23450"/>
                </a:lnTo>
                <a:lnTo>
                  <a:pt x="43540" y="22390"/>
                </a:lnTo>
                <a:lnTo>
                  <a:pt x="43740" y="22040"/>
                </a:lnTo>
                <a:lnTo>
                  <a:pt x="44360" y="21240"/>
                </a:lnTo>
                <a:lnTo>
                  <a:pt x="44460" y="21150"/>
                </a:lnTo>
                <a:lnTo>
                  <a:pt x="44530" y="21020"/>
                </a:lnTo>
                <a:lnTo>
                  <a:pt x="44580" y="20830"/>
                </a:lnTo>
                <a:lnTo>
                  <a:pt x="44670" y="19850"/>
                </a:lnTo>
                <a:lnTo>
                  <a:pt x="44720" y="19700"/>
                </a:lnTo>
                <a:lnTo>
                  <a:pt x="44840" y="19550"/>
                </a:lnTo>
                <a:lnTo>
                  <a:pt x="44950" y="19440"/>
                </a:lnTo>
                <a:lnTo>
                  <a:pt x="45060" y="19300"/>
                </a:lnTo>
                <a:lnTo>
                  <a:pt x="45100" y="19200"/>
                </a:lnTo>
                <a:lnTo>
                  <a:pt x="45030" y="18760"/>
                </a:lnTo>
                <a:lnTo>
                  <a:pt x="45040" y="18750"/>
                </a:lnTo>
                <a:lnTo>
                  <a:pt x="45130" y="18570"/>
                </a:lnTo>
                <a:lnTo>
                  <a:pt x="45180" y="18350"/>
                </a:lnTo>
                <a:lnTo>
                  <a:pt x="45260" y="18140"/>
                </a:lnTo>
                <a:lnTo>
                  <a:pt x="45290" y="18120"/>
                </a:lnTo>
                <a:lnTo>
                  <a:pt x="45360" y="18060"/>
                </a:lnTo>
                <a:lnTo>
                  <a:pt x="45400" y="18010"/>
                </a:lnTo>
                <a:lnTo>
                  <a:pt x="45420" y="18000"/>
                </a:lnTo>
                <a:lnTo>
                  <a:pt x="45440" y="17960"/>
                </a:lnTo>
                <a:lnTo>
                  <a:pt x="45490" y="17920"/>
                </a:lnTo>
                <a:lnTo>
                  <a:pt x="45760" y="17820"/>
                </a:lnTo>
                <a:lnTo>
                  <a:pt x="46040" y="17810"/>
                </a:lnTo>
                <a:lnTo>
                  <a:pt x="46320" y="17840"/>
                </a:lnTo>
                <a:lnTo>
                  <a:pt x="46580" y="17810"/>
                </a:lnTo>
                <a:lnTo>
                  <a:pt x="47080" y="17560"/>
                </a:lnTo>
                <a:lnTo>
                  <a:pt x="47340" y="17480"/>
                </a:lnTo>
                <a:lnTo>
                  <a:pt x="47420" y="17440"/>
                </a:lnTo>
                <a:lnTo>
                  <a:pt x="47520" y="17270"/>
                </a:lnTo>
                <a:lnTo>
                  <a:pt x="47580" y="17200"/>
                </a:lnTo>
                <a:lnTo>
                  <a:pt x="47930" y="17110"/>
                </a:lnTo>
                <a:lnTo>
                  <a:pt x="48140" y="17080"/>
                </a:lnTo>
                <a:lnTo>
                  <a:pt x="48280" y="17080"/>
                </a:lnTo>
                <a:lnTo>
                  <a:pt x="48420" y="17110"/>
                </a:lnTo>
                <a:lnTo>
                  <a:pt x="48520" y="17170"/>
                </a:lnTo>
                <a:lnTo>
                  <a:pt x="48590" y="17270"/>
                </a:lnTo>
                <a:lnTo>
                  <a:pt x="48620" y="17440"/>
                </a:lnTo>
                <a:lnTo>
                  <a:pt x="48760" y="17360"/>
                </a:lnTo>
                <a:lnTo>
                  <a:pt x="48900" y="17320"/>
                </a:lnTo>
                <a:lnTo>
                  <a:pt x="49030" y="17350"/>
                </a:lnTo>
                <a:lnTo>
                  <a:pt x="49130" y="17490"/>
                </a:lnTo>
                <a:lnTo>
                  <a:pt x="49280" y="17640"/>
                </a:lnTo>
                <a:lnTo>
                  <a:pt x="49480" y="17610"/>
                </a:lnTo>
                <a:lnTo>
                  <a:pt x="49690" y="17520"/>
                </a:lnTo>
                <a:lnTo>
                  <a:pt x="49890" y="17530"/>
                </a:lnTo>
                <a:lnTo>
                  <a:pt x="49990" y="17650"/>
                </a:lnTo>
                <a:lnTo>
                  <a:pt x="50060" y="18000"/>
                </a:lnTo>
                <a:lnTo>
                  <a:pt x="50140" y="18140"/>
                </a:lnTo>
                <a:lnTo>
                  <a:pt x="50290" y="18170"/>
                </a:lnTo>
                <a:lnTo>
                  <a:pt x="50470" y="18150"/>
                </a:lnTo>
                <a:lnTo>
                  <a:pt x="50620" y="18170"/>
                </a:lnTo>
                <a:lnTo>
                  <a:pt x="50690" y="18350"/>
                </a:lnTo>
                <a:lnTo>
                  <a:pt x="50620" y="18560"/>
                </a:lnTo>
                <a:lnTo>
                  <a:pt x="50470" y="18760"/>
                </a:lnTo>
                <a:lnTo>
                  <a:pt x="50360" y="18970"/>
                </a:lnTo>
                <a:lnTo>
                  <a:pt x="50430" y="19220"/>
                </a:lnTo>
                <a:lnTo>
                  <a:pt x="50680" y="19460"/>
                </a:lnTo>
                <a:lnTo>
                  <a:pt x="50740" y="19550"/>
                </a:lnTo>
                <a:lnTo>
                  <a:pt x="50780" y="19670"/>
                </a:lnTo>
                <a:lnTo>
                  <a:pt x="50850" y="20080"/>
                </a:lnTo>
                <a:lnTo>
                  <a:pt x="51100" y="20230"/>
                </a:lnTo>
                <a:lnTo>
                  <a:pt x="51350" y="20310"/>
                </a:lnTo>
                <a:lnTo>
                  <a:pt x="51470" y="20480"/>
                </a:lnTo>
                <a:lnTo>
                  <a:pt x="51200" y="21570"/>
                </a:lnTo>
                <a:lnTo>
                  <a:pt x="51400" y="21910"/>
                </a:lnTo>
                <a:lnTo>
                  <a:pt x="51310" y="21950"/>
                </a:lnTo>
                <a:lnTo>
                  <a:pt x="50960" y="22030"/>
                </a:lnTo>
                <a:lnTo>
                  <a:pt x="50660" y="22230"/>
                </a:lnTo>
                <a:lnTo>
                  <a:pt x="50510" y="22280"/>
                </a:lnTo>
                <a:lnTo>
                  <a:pt x="50040" y="22340"/>
                </a:lnTo>
                <a:lnTo>
                  <a:pt x="49880" y="22410"/>
                </a:lnTo>
                <a:lnTo>
                  <a:pt x="49750" y="22500"/>
                </a:lnTo>
                <a:lnTo>
                  <a:pt x="49660" y="22590"/>
                </a:lnTo>
                <a:lnTo>
                  <a:pt x="49380" y="22820"/>
                </a:lnTo>
                <a:lnTo>
                  <a:pt x="49090" y="23020"/>
                </a:lnTo>
                <a:lnTo>
                  <a:pt x="48910" y="23080"/>
                </a:lnTo>
                <a:lnTo>
                  <a:pt x="48730" y="23100"/>
                </a:lnTo>
                <a:lnTo>
                  <a:pt x="48510" y="23070"/>
                </a:lnTo>
                <a:lnTo>
                  <a:pt x="48290" y="23070"/>
                </a:lnTo>
                <a:lnTo>
                  <a:pt x="48150" y="23130"/>
                </a:lnTo>
                <a:lnTo>
                  <a:pt x="48050" y="23230"/>
                </a:lnTo>
                <a:lnTo>
                  <a:pt x="47910" y="23470"/>
                </a:lnTo>
                <a:lnTo>
                  <a:pt x="47800" y="23600"/>
                </a:lnTo>
                <a:lnTo>
                  <a:pt x="47090" y="24220"/>
                </a:lnTo>
                <a:lnTo>
                  <a:pt x="46810" y="24360"/>
                </a:lnTo>
                <a:lnTo>
                  <a:pt x="46660" y="24460"/>
                </a:lnTo>
                <a:lnTo>
                  <a:pt x="46580" y="24540"/>
                </a:lnTo>
                <a:lnTo>
                  <a:pt x="46550" y="24600"/>
                </a:lnTo>
                <a:lnTo>
                  <a:pt x="46600" y="24730"/>
                </a:lnTo>
                <a:lnTo>
                  <a:pt x="47070" y="25290"/>
                </a:lnTo>
                <a:lnTo>
                  <a:pt x="47110" y="25390"/>
                </a:lnTo>
                <a:lnTo>
                  <a:pt x="47150" y="25570"/>
                </a:lnTo>
                <a:lnTo>
                  <a:pt x="46680" y="25990"/>
                </a:lnTo>
                <a:lnTo>
                  <a:pt x="46630" y="26110"/>
                </a:lnTo>
                <a:lnTo>
                  <a:pt x="46570" y="26300"/>
                </a:lnTo>
                <a:lnTo>
                  <a:pt x="46610" y="26610"/>
                </a:lnTo>
                <a:lnTo>
                  <a:pt x="46580" y="26790"/>
                </a:lnTo>
                <a:lnTo>
                  <a:pt x="46500" y="26950"/>
                </a:lnTo>
                <a:lnTo>
                  <a:pt x="46330" y="27150"/>
                </a:lnTo>
                <a:lnTo>
                  <a:pt x="46310" y="27170"/>
                </a:lnTo>
                <a:lnTo>
                  <a:pt x="46090" y="27470"/>
                </a:lnTo>
                <a:lnTo>
                  <a:pt x="46000" y="27650"/>
                </a:lnTo>
                <a:lnTo>
                  <a:pt x="45840" y="28180"/>
                </a:lnTo>
                <a:lnTo>
                  <a:pt x="45740" y="28310"/>
                </a:lnTo>
                <a:lnTo>
                  <a:pt x="45650" y="28390"/>
                </a:lnTo>
                <a:lnTo>
                  <a:pt x="45460" y="28510"/>
                </a:lnTo>
                <a:lnTo>
                  <a:pt x="45720" y="28940"/>
                </a:lnTo>
                <a:lnTo>
                  <a:pt x="45820" y="29370"/>
                </a:lnTo>
                <a:lnTo>
                  <a:pt x="45900" y="29500"/>
                </a:lnTo>
                <a:lnTo>
                  <a:pt x="46020" y="29660"/>
                </a:lnTo>
                <a:lnTo>
                  <a:pt x="46120" y="29890"/>
                </a:lnTo>
                <a:lnTo>
                  <a:pt x="46200" y="30010"/>
                </a:lnTo>
                <a:lnTo>
                  <a:pt x="46390" y="30200"/>
                </a:lnTo>
                <a:lnTo>
                  <a:pt x="46430" y="30310"/>
                </a:lnTo>
                <a:lnTo>
                  <a:pt x="46440" y="30630"/>
                </a:lnTo>
                <a:lnTo>
                  <a:pt x="46270" y="31020"/>
                </a:lnTo>
                <a:lnTo>
                  <a:pt x="46140" y="31130"/>
                </a:lnTo>
                <a:lnTo>
                  <a:pt x="46000" y="31300"/>
                </a:lnTo>
                <a:lnTo>
                  <a:pt x="45860" y="31530"/>
                </a:lnTo>
                <a:lnTo>
                  <a:pt x="45630" y="31820"/>
                </a:lnTo>
                <a:lnTo>
                  <a:pt x="45580" y="31920"/>
                </a:lnTo>
                <a:lnTo>
                  <a:pt x="45500" y="32210"/>
                </a:lnTo>
                <a:lnTo>
                  <a:pt x="45210" y="32940"/>
                </a:lnTo>
                <a:lnTo>
                  <a:pt x="45080" y="33150"/>
                </a:lnTo>
                <a:lnTo>
                  <a:pt x="44940" y="33280"/>
                </a:lnTo>
                <a:lnTo>
                  <a:pt x="44310" y="33470"/>
                </a:lnTo>
                <a:lnTo>
                  <a:pt x="44150" y="33140"/>
                </a:lnTo>
                <a:lnTo>
                  <a:pt x="44050" y="33100"/>
                </a:lnTo>
                <a:lnTo>
                  <a:pt x="43970" y="33110"/>
                </a:lnTo>
                <a:lnTo>
                  <a:pt x="43890" y="33090"/>
                </a:lnTo>
                <a:lnTo>
                  <a:pt x="43840" y="32960"/>
                </a:lnTo>
                <a:lnTo>
                  <a:pt x="43820" y="32810"/>
                </a:lnTo>
                <a:lnTo>
                  <a:pt x="43860" y="32740"/>
                </a:lnTo>
                <a:lnTo>
                  <a:pt x="43840" y="32650"/>
                </a:lnTo>
                <a:lnTo>
                  <a:pt x="43770" y="32570"/>
                </a:lnTo>
                <a:lnTo>
                  <a:pt x="43250" y="32120"/>
                </a:lnTo>
                <a:lnTo>
                  <a:pt x="43130" y="32050"/>
                </a:lnTo>
                <a:lnTo>
                  <a:pt x="42980" y="31990"/>
                </a:lnTo>
                <a:lnTo>
                  <a:pt x="42760" y="31950"/>
                </a:lnTo>
                <a:lnTo>
                  <a:pt x="42440" y="31930"/>
                </a:lnTo>
                <a:lnTo>
                  <a:pt x="42290" y="31880"/>
                </a:lnTo>
                <a:lnTo>
                  <a:pt x="42110" y="31750"/>
                </a:lnTo>
                <a:lnTo>
                  <a:pt x="42010" y="31630"/>
                </a:lnTo>
                <a:lnTo>
                  <a:pt x="41930" y="31500"/>
                </a:lnTo>
                <a:lnTo>
                  <a:pt x="41830" y="31400"/>
                </a:lnTo>
                <a:lnTo>
                  <a:pt x="41690" y="31310"/>
                </a:lnTo>
                <a:lnTo>
                  <a:pt x="41450" y="31180"/>
                </a:lnTo>
                <a:lnTo>
                  <a:pt x="41300" y="31130"/>
                </a:lnTo>
                <a:lnTo>
                  <a:pt x="41000" y="31120"/>
                </a:lnTo>
                <a:lnTo>
                  <a:pt x="40840" y="31070"/>
                </a:lnTo>
                <a:lnTo>
                  <a:pt x="40620" y="30940"/>
                </a:lnTo>
                <a:lnTo>
                  <a:pt x="40010" y="30390"/>
                </a:lnTo>
                <a:lnTo>
                  <a:pt x="39780" y="30300"/>
                </a:lnTo>
                <a:lnTo>
                  <a:pt x="39590" y="30250"/>
                </a:lnTo>
                <a:lnTo>
                  <a:pt x="38710" y="30410"/>
                </a:lnTo>
                <a:lnTo>
                  <a:pt x="38660" y="30070"/>
                </a:lnTo>
                <a:lnTo>
                  <a:pt x="38510" y="29860"/>
                </a:lnTo>
                <a:lnTo>
                  <a:pt x="38260" y="29620"/>
                </a:lnTo>
                <a:lnTo>
                  <a:pt x="37230" y="28820"/>
                </a:lnTo>
                <a:lnTo>
                  <a:pt x="37110" y="28470"/>
                </a:lnTo>
                <a:lnTo>
                  <a:pt x="37030" y="28370"/>
                </a:lnTo>
                <a:lnTo>
                  <a:pt x="36880" y="28240"/>
                </a:lnTo>
                <a:lnTo>
                  <a:pt x="36790" y="28120"/>
                </a:lnTo>
                <a:lnTo>
                  <a:pt x="36660" y="27810"/>
                </a:lnTo>
                <a:lnTo>
                  <a:pt x="36550" y="27720"/>
                </a:lnTo>
                <a:lnTo>
                  <a:pt x="36480" y="27590"/>
                </a:lnTo>
                <a:lnTo>
                  <a:pt x="36750" y="27180"/>
                </a:lnTo>
                <a:lnTo>
                  <a:pt x="36610" y="27060"/>
                </a:lnTo>
                <a:lnTo>
                  <a:pt x="36610" y="26960"/>
                </a:lnTo>
                <a:lnTo>
                  <a:pt x="36670" y="26830"/>
                </a:lnTo>
                <a:lnTo>
                  <a:pt x="36870" y="26640"/>
                </a:lnTo>
                <a:lnTo>
                  <a:pt x="37040" y="26570"/>
                </a:lnTo>
                <a:lnTo>
                  <a:pt x="37180" y="26560"/>
                </a:lnTo>
                <a:lnTo>
                  <a:pt x="37300" y="26560"/>
                </a:lnTo>
                <a:lnTo>
                  <a:pt x="37390" y="26520"/>
                </a:lnTo>
                <a:lnTo>
                  <a:pt x="37440" y="26390"/>
                </a:lnTo>
                <a:lnTo>
                  <a:pt x="37440" y="26290"/>
                </a:lnTo>
                <a:lnTo>
                  <a:pt x="37400" y="26200"/>
                </a:lnTo>
                <a:lnTo>
                  <a:pt x="37280" y="26040"/>
                </a:lnTo>
                <a:lnTo>
                  <a:pt x="37250" y="25950"/>
                </a:lnTo>
                <a:lnTo>
                  <a:pt x="37370" y="25850"/>
                </a:lnTo>
                <a:lnTo>
                  <a:pt x="37640" y="25730"/>
                </a:lnTo>
                <a:lnTo>
                  <a:pt x="38230" y="25560"/>
                </a:lnTo>
                <a:lnTo>
                  <a:pt x="38830" y="25300"/>
                </a:lnTo>
                <a:lnTo>
                  <a:pt x="39190" y="24780"/>
                </a:lnTo>
                <a:lnTo>
                  <a:pt x="39320" y="24520"/>
                </a:lnTo>
                <a:lnTo>
                  <a:pt x="39370" y="24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Gandak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44310" y="33470"/>
                </a:moveTo>
                <a:lnTo>
                  <a:pt x="44940" y="33280"/>
                </a:lnTo>
                <a:lnTo>
                  <a:pt x="45080" y="33150"/>
                </a:lnTo>
                <a:lnTo>
                  <a:pt x="45210" y="32940"/>
                </a:lnTo>
                <a:lnTo>
                  <a:pt x="45500" y="32210"/>
                </a:lnTo>
                <a:lnTo>
                  <a:pt x="45580" y="31920"/>
                </a:lnTo>
                <a:lnTo>
                  <a:pt x="45630" y="31820"/>
                </a:lnTo>
                <a:lnTo>
                  <a:pt x="45860" y="31530"/>
                </a:lnTo>
                <a:lnTo>
                  <a:pt x="46000" y="31300"/>
                </a:lnTo>
                <a:lnTo>
                  <a:pt x="46140" y="31130"/>
                </a:lnTo>
                <a:lnTo>
                  <a:pt x="46270" y="31020"/>
                </a:lnTo>
                <a:lnTo>
                  <a:pt x="46440" y="30630"/>
                </a:lnTo>
                <a:lnTo>
                  <a:pt x="46430" y="30310"/>
                </a:lnTo>
                <a:lnTo>
                  <a:pt x="46390" y="30200"/>
                </a:lnTo>
                <a:lnTo>
                  <a:pt x="46200" y="30010"/>
                </a:lnTo>
                <a:lnTo>
                  <a:pt x="46120" y="29890"/>
                </a:lnTo>
                <a:lnTo>
                  <a:pt x="46020" y="29660"/>
                </a:lnTo>
                <a:lnTo>
                  <a:pt x="45900" y="29500"/>
                </a:lnTo>
                <a:lnTo>
                  <a:pt x="45820" y="29370"/>
                </a:lnTo>
                <a:lnTo>
                  <a:pt x="45720" y="28940"/>
                </a:lnTo>
                <a:lnTo>
                  <a:pt x="45460" y="28510"/>
                </a:lnTo>
                <a:lnTo>
                  <a:pt x="45650" y="28390"/>
                </a:lnTo>
                <a:lnTo>
                  <a:pt x="45740" y="28310"/>
                </a:lnTo>
                <a:lnTo>
                  <a:pt x="45840" y="28180"/>
                </a:lnTo>
                <a:lnTo>
                  <a:pt x="46000" y="27650"/>
                </a:lnTo>
                <a:lnTo>
                  <a:pt x="46090" y="27470"/>
                </a:lnTo>
                <a:lnTo>
                  <a:pt x="46310" y="27170"/>
                </a:lnTo>
                <a:lnTo>
                  <a:pt x="46330" y="27150"/>
                </a:lnTo>
                <a:lnTo>
                  <a:pt x="46500" y="26950"/>
                </a:lnTo>
                <a:lnTo>
                  <a:pt x="46580" y="26790"/>
                </a:lnTo>
                <a:lnTo>
                  <a:pt x="46610" y="26610"/>
                </a:lnTo>
                <a:lnTo>
                  <a:pt x="46570" y="26300"/>
                </a:lnTo>
                <a:lnTo>
                  <a:pt x="46630" y="26110"/>
                </a:lnTo>
                <a:lnTo>
                  <a:pt x="46680" y="25990"/>
                </a:lnTo>
                <a:lnTo>
                  <a:pt x="47150" y="25570"/>
                </a:lnTo>
                <a:lnTo>
                  <a:pt x="47110" y="25390"/>
                </a:lnTo>
                <a:lnTo>
                  <a:pt x="47070" y="25290"/>
                </a:lnTo>
                <a:lnTo>
                  <a:pt x="46600" y="24730"/>
                </a:lnTo>
                <a:lnTo>
                  <a:pt x="46550" y="24600"/>
                </a:lnTo>
                <a:lnTo>
                  <a:pt x="46580" y="24540"/>
                </a:lnTo>
                <a:lnTo>
                  <a:pt x="46660" y="24460"/>
                </a:lnTo>
                <a:lnTo>
                  <a:pt x="46810" y="24360"/>
                </a:lnTo>
                <a:lnTo>
                  <a:pt x="47090" y="24220"/>
                </a:lnTo>
                <a:lnTo>
                  <a:pt x="47800" y="23600"/>
                </a:lnTo>
                <a:lnTo>
                  <a:pt x="47910" y="23470"/>
                </a:lnTo>
                <a:lnTo>
                  <a:pt x="48050" y="23230"/>
                </a:lnTo>
                <a:lnTo>
                  <a:pt x="48150" y="23130"/>
                </a:lnTo>
                <a:lnTo>
                  <a:pt x="48290" y="23070"/>
                </a:lnTo>
                <a:lnTo>
                  <a:pt x="48510" y="23070"/>
                </a:lnTo>
                <a:lnTo>
                  <a:pt x="48730" y="23100"/>
                </a:lnTo>
                <a:lnTo>
                  <a:pt x="48910" y="23080"/>
                </a:lnTo>
                <a:lnTo>
                  <a:pt x="49090" y="23020"/>
                </a:lnTo>
                <a:lnTo>
                  <a:pt x="49380" y="22820"/>
                </a:lnTo>
                <a:lnTo>
                  <a:pt x="49660" y="22590"/>
                </a:lnTo>
                <a:lnTo>
                  <a:pt x="49750" y="22500"/>
                </a:lnTo>
                <a:lnTo>
                  <a:pt x="49880" y="22410"/>
                </a:lnTo>
                <a:lnTo>
                  <a:pt x="50040" y="22340"/>
                </a:lnTo>
                <a:lnTo>
                  <a:pt x="50510" y="22280"/>
                </a:lnTo>
                <a:lnTo>
                  <a:pt x="50660" y="22230"/>
                </a:lnTo>
                <a:lnTo>
                  <a:pt x="50960" y="22030"/>
                </a:lnTo>
                <a:lnTo>
                  <a:pt x="51310" y="21950"/>
                </a:lnTo>
                <a:lnTo>
                  <a:pt x="51400" y="21910"/>
                </a:lnTo>
                <a:lnTo>
                  <a:pt x="51510" y="22090"/>
                </a:lnTo>
                <a:lnTo>
                  <a:pt x="52080" y="22420"/>
                </a:lnTo>
                <a:lnTo>
                  <a:pt x="52840" y="22580"/>
                </a:lnTo>
                <a:lnTo>
                  <a:pt x="52980" y="22640"/>
                </a:lnTo>
                <a:lnTo>
                  <a:pt x="53090" y="22740"/>
                </a:lnTo>
                <a:lnTo>
                  <a:pt x="53280" y="23050"/>
                </a:lnTo>
                <a:lnTo>
                  <a:pt x="53510" y="23260"/>
                </a:lnTo>
                <a:lnTo>
                  <a:pt x="53610" y="23370"/>
                </a:lnTo>
                <a:lnTo>
                  <a:pt x="53780" y="23960"/>
                </a:lnTo>
                <a:lnTo>
                  <a:pt x="53920" y="24200"/>
                </a:lnTo>
                <a:lnTo>
                  <a:pt x="54200" y="24290"/>
                </a:lnTo>
                <a:lnTo>
                  <a:pt x="54460" y="24280"/>
                </a:lnTo>
                <a:lnTo>
                  <a:pt x="54650" y="24360"/>
                </a:lnTo>
                <a:lnTo>
                  <a:pt x="54830" y="24470"/>
                </a:lnTo>
                <a:lnTo>
                  <a:pt x="55050" y="24550"/>
                </a:lnTo>
                <a:lnTo>
                  <a:pt x="55670" y="24660"/>
                </a:lnTo>
                <a:lnTo>
                  <a:pt x="55770" y="24720"/>
                </a:lnTo>
                <a:lnTo>
                  <a:pt x="55880" y="24940"/>
                </a:lnTo>
                <a:lnTo>
                  <a:pt x="55950" y="25030"/>
                </a:lnTo>
                <a:lnTo>
                  <a:pt x="56170" y="25110"/>
                </a:lnTo>
                <a:lnTo>
                  <a:pt x="56380" y="25160"/>
                </a:lnTo>
                <a:lnTo>
                  <a:pt x="56520" y="25260"/>
                </a:lnTo>
                <a:lnTo>
                  <a:pt x="56460" y="25850"/>
                </a:lnTo>
                <a:lnTo>
                  <a:pt x="56600" y="25960"/>
                </a:lnTo>
                <a:lnTo>
                  <a:pt x="57110" y="25980"/>
                </a:lnTo>
                <a:lnTo>
                  <a:pt x="57330" y="26090"/>
                </a:lnTo>
                <a:lnTo>
                  <a:pt x="57620" y="26430"/>
                </a:lnTo>
                <a:lnTo>
                  <a:pt x="57810" y="26590"/>
                </a:lnTo>
                <a:lnTo>
                  <a:pt x="57960" y="26650"/>
                </a:lnTo>
                <a:lnTo>
                  <a:pt x="58090" y="26660"/>
                </a:lnTo>
                <a:lnTo>
                  <a:pt x="58710" y="26620"/>
                </a:lnTo>
                <a:lnTo>
                  <a:pt x="58840" y="26650"/>
                </a:lnTo>
                <a:lnTo>
                  <a:pt x="59030" y="26710"/>
                </a:lnTo>
                <a:lnTo>
                  <a:pt x="59150" y="26730"/>
                </a:lnTo>
                <a:lnTo>
                  <a:pt x="59260" y="26690"/>
                </a:lnTo>
                <a:lnTo>
                  <a:pt x="59350" y="26610"/>
                </a:lnTo>
                <a:lnTo>
                  <a:pt x="59490" y="26310"/>
                </a:lnTo>
                <a:lnTo>
                  <a:pt x="59550" y="26230"/>
                </a:lnTo>
                <a:lnTo>
                  <a:pt x="59890" y="26050"/>
                </a:lnTo>
                <a:lnTo>
                  <a:pt x="59990" y="26020"/>
                </a:lnTo>
                <a:lnTo>
                  <a:pt x="60080" y="25980"/>
                </a:lnTo>
                <a:lnTo>
                  <a:pt x="60160" y="25880"/>
                </a:lnTo>
                <a:lnTo>
                  <a:pt x="60270" y="25650"/>
                </a:lnTo>
                <a:lnTo>
                  <a:pt x="60340" y="25550"/>
                </a:lnTo>
                <a:lnTo>
                  <a:pt x="60420" y="25470"/>
                </a:lnTo>
                <a:lnTo>
                  <a:pt x="60670" y="25420"/>
                </a:lnTo>
                <a:lnTo>
                  <a:pt x="60890" y="25500"/>
                </a:lnTo>
                <a:lnTo>
                  <a:pt x="61310" y="25800"/>
                </a:lnTo>
                <a:lnTo>
                  <a:pt x="61850" y="25970"/>
                </a:lnTo>
                <a:lnTo>
                  <a:pt x="61930" y="26120"/>
                </a:lnTo>
                <a:lnTo>
                  <a:pt x="61810" y="26760"/>
                </a:lnTo>
                <a:lnTo>
                  <a:pt x="61770" y="26860"/>
                </a:lnTo>
                <a:lnTo>
                  <a:pt x="61710" y="26980"/>
                </a:lnTo>
                <a:lnTo>
                  <a:pt x="61620" y="27040"/>
                </a:lnTo>
                <a:lnTo>
                  <a:pt x="61430" y="27120"/>
                </a:lnTo>
                <a:lnTo>
                  <a:pt x="61370" y="27210"/>
                </a:lnTo>
                <a:lnTo>
                  <a:pt x="61350" y="27290"/>
                </a:lnTo>
                <a:lnTo>
                  <a:pt x="61350" y="27440"/>
                </a:lnTo>
                <a:lnTo>
                  <a:pt x="61350" y="27450"/>
                </a:lnTo>
                <a:lnTo>
                  <a:pt x="61350" y="27530"/>
                </a:lnTo>
                <a:lnTo>
                  <a:pt x="61280" y="27700"/>
                </a:lnTo>
                <a:lnTo>
                  <a:pt x="60990" y="27870"/>
                </a:lnTo>
                <a:lnTo>
                  <a:pt x="60920" y="28000"/>
                </a:lnTo>
                <a:lnTo>
                  <a:pt x="61010" y="28690"/>
                </a:lnTo>
                <a:lnTo>
                  <a:pt x="61010" y="28940"/>
                </a:lnTo>
                <a:lnTo>
                  <a:pt x="60970" y="29320"/>
                </a:lnTo>
                <a:lnTo>
                  <a:pt x="60760" y="29430"/>
                </a:lnTo>
                <a:lnTo>
                  <a:pt x="60600" y="29600"/>
                </a:lnTo>
                <a:lnTo>
                  <a:pt x="60380" y="30050"/>
                </a:lnTo>
                <a:lnTo>
                  <a:pt x="60260" y="30170"/>
                </a:lnTo>
                <a:lnTo>
                  <a:pt x="59820" y="30530"/>
                </a:lnTo>
                <a:lnTo>
                  <a:pt x="59660" y="30720"/>
                </a:lnTo>
                <a:lnTo>
                  <a:pt x="59550" y="30920"/>
                </a:lnTo>
                <a:lnTo>
                  <a:pt x="59370" y="31630"/>
                </a:lnTo>
                <a:lnTo>
                  <a:pt x="59230" y="31910"/>
                </a:lnTo>
                <a:lnTo>
                  <a:pt x="59120" y="32030"/>
                </a:lnTo>
                <a:lnTo>
                  <a:pt x="59000" y="32100"/>
                </a:lnTo>
                <a:lnTo>
                  <a:pt x="58700" y="32160"/>
                </a:lnTo>
                <a:lnTo>
                  <a:pt x="58480" y="32250"/>
                </a:lnTo>
                <a:lnTo>
                  <a:pt x="58280" y="32380"/>
                </a:lnTo>
                <a:lnTo>
                  <a:pt x="58170" y="32490"/>
                </a:lnTo>
                <a:lnTo>
                  <a:pt x="58080" y="32600"/>
                </a:lnTo>
                <a:lnTo>
                  <a:pt x="57510" y="33700"/>
                </a:lnTo>
                <a:lnTo>
                  <a:pt x="57350" y="33900"/>
                </a:lnTo>
                <a:lnTo>
                  <a:pt x="57000" y="34240"/>
                </a:lnTo>
                <a:lnTo>
                  <a:pt x="56940" y="34360"/>
                </a:lnTo>
                <a:lnTo>
                  <a:pt x="56920" y="34500"/>
                </a:lnTo>
                <a:lnTo>
                  <a:pt x="56950" y="34580"/>
                </a:lnTo>
                <a:lnTo>
                  <a:pt x="56990" y="34700"/>
                </a:lnTo>
                <a:lnTo>
                  <a:pt x="57210" y="35070"/>
                </a:lnTo>
                <a:lnTo>
                  <a:pt x="57260" y="35260"/>
                </a:lnTo>
                <a:lnTo>
                  <a:pt x="57280" y="35440"/>
                </a:lnTo>
                <a:lnTo>
                  <a:pt x="57240" y="35690"/>
                </a:lnTo>
                <a:lnTo>
                  <a:pt x="57180" y="35820"/>
                </a:lnTo>
                <a:lnTo>
                  <a:pt x="57100" y="35900"/>
                </a:lnTo>
                <a:lnTo>
                  <a:pt x="57010" y="35930"/>
                </a:lnTo>
                <a:lnTo>
                  <a:pt x="56920" y="35940"/>
                </a:lnTo>
                <a:lnTo>
                  <a:pt x="56820" y="35940"/>
                </a:lnTo>
                <a:lnTo>
                  <a:pt x="56710" y="35930"/>
                </a:lnTo>
                <a:lnTo>
                  <a:pt x="56610" y="35900"/>
                </a:lnTo>
                <a:lnTo>
                  <a:pt x="56530" y="35850"/>
                </a:lnTo>
                <a:lnTo>
                  <a:pt x="56460" y="35770"/>
                </a:lnTo>
                <a:lnTo>
                  <a:pt x="56410" y="35700"/>
                </a:lnTo>
                <a:lnTo>
                  <a:pt x="56350" y="35630"/>
                </a:lnTo>
                <a:lnTo>
                  <a:pt x="56320" y="35600"/>
                </a:lnTo>
                <a:lnTo>
                  <a:pt x="56200" y="35520"/>
                </a:lnTo>
                <a:lnTo>
                  <a:pt x="56070" y="35310"/>
                </a:lnTo>
                <a:lnTo>
                  <a:pt x="55940" y="35160"/>
                </a:lnTo>
                <a:lnTo>
                  <a:pt x="55830" y="35080"/>
                </a:lnTo>
                <a:lnTo>
                  <a:pt x="55730" y="35030"/>
                </a:lnTo>
                <a:lnTo>
                  <a:pt x="55620" y="35000"/>
                </a:lnTo>
                <a:lnTo>
                  <a:pt x="55500" y="34980"/>
                </a:lnTo>
                <a:lnTo>
                  <a:pt x="55400" y="35000"/>
                </a:lnTo>
                <a:lnTo>
                  <a:pt x="55330" y="35030"/>
                </a:lnTo>
                <a:lnTo>
                  <a:pt x="55100" y="35220"/>
                </a:lnTo>
                <a:lnTo>
                  <a:pt x="54500" y="35640"/>
                </a:lnTo>
                <a:lnTo>
                  <a:pt x="53990" y="35850"/>
                </a:lnTo>
                <a:lnTo>
                  <a:pt x="53910" y="35950"/>
                </a:lnTo>
                <a:lnTo>
                  <a:pt x="53880" y="36150"/>
                </a:lnTo>
                <a:lnTo>
                  <a:pt x="53920" y="36270"/>
                </a:lnTo>
                <a:lnTo>
                  <a:pt x="53980" y="36360"/>
                </a:lnTo>
                <a:lnTo>
                  <a:pt x="54020" y="36400"/>
                </a:lnTo>
                <a:lnTo>
                  <a:pt x="54070" y="36450"/>
                </a:lnTo>
                <a:lnTo>
                  <a:pt x="54090" y="36530"/>
                </a:lnTo>
                <a:lnTo>
                  <a:pt x="54040" y="36560"/>
                </a:lnTo>
                <a:lnTo>
                  <a:pt x="53660" y="36520"/>
                </a:lnTo>
                <a:lnTo>
                  <a:pt x="53500" y="36570"/>
                </a:lnTo>
                <a:lnTo>
                  <a:pt x="53370" y="36360"/>
                </a:lnTo>
                <a:lnTo>
                  <a:pt x="53260" y="36250"/>
                </a:lnTo>
                <a:lnTo>
                  <a:pt x="53060" y="36270"/>
                </a:lnTo>
                <a:lnTo>
                  <a:pt x="52910" y="36390"/>
                </a:lnTo>
                <a:lnTo>
                  <a:pt x="52780" y="36530"/>
                </a:lnTo>
                <a:lnTo>
                  <a:pt x="52650" y="36600"/>
                </a:lnTo>
                <a:lnTo>
                  <a:pt x="52550" y="36590"/>
                </a:lnTo>
                <a:lnTo>
                  <a:pt x="52470" y="36560"/>
                </a:lnTo>
                <a:lnTo>
                  <a:pt x="52430" y="36500"/>
                </a:lnTo>
                <a:lnTo>
                  <a:pt x="52420" y="36380"/>
                </a:lnTo>
                <a:lnTo>
                  <a:pt x="52390" y="36280"/>
                </a:lnTo>
                <a:lnTo>
                  <a:pt x="52240" y="36180"/>
                </a:lnTo>
                <a:lnTo>
                  <a:pt x="52180" y="36080"/>
                </a:lnTo>
                <a:lnTo>
                  <a:pt x="52150" y="35870"/>
                </a:lnTo>
                <a:lnTo>
                  <a:pt x="52140" y="35710"/>
                </a:lnTo>
                <a:lnTo>
                  <a:pt x="52080" y="35580"/>
                </a:lnTo>
                <a:lnTo>
                  <a:pt x="51880" y="35470"/>
                </a:lnTo>
                <a:lnTo>
                  <a:pt x="51400" y="35370"/>
                </a:lnTo>
                <a:lnTo>
                  <a:pt x="50400" y="35360"/>
                </a:lnTo>
                <a:lnTo>
                  <a:pt x="49920" y="35250"/>
                </a:lnTo>
                <a:lnTo>
                  <a:pt x="49700" y="35120"/>
                </a:lnTo>
                <a:lnTo>
                  <a:pt x="49300" y="34770"/>
                </a:lnTo>
                <a:lnTo>
                  <a:pt x="49080" y="34680"/>
                </a:lnTo>
                <a:lnTo>
                  <a:pt x="48800" y="34710"/>
                </a:lnTo>
                <a:lnTo>
                  <a:pt x="48300" y="34990"/>
                </a:lnTo>
                <a:lnTo>
                  <a:pt x="48040" y="35060"/>
                </a:lnTo>
                <a:lnTo>
                  <a:pt x="47880" y="35040"/>
                </a:lnTo>
                <a:lnTo>
                  <a:pt x="47580" y="34970"/>
                </a:lnTo>
                <a:lnTo>
                  <a:pt x="47430" y="34950"/>
                </a:lnTo>
                <a:lnTo>
                  <a:pt x="47310" y="34980"/>
                </a:lnTo>
                <a:lnTo>
                  <a:pt x="47050" y="35080"/>
                </a:lnTo>
                <a:lnTo>
                  <a:pt x="46940" y="35080"/>
                </a:lnTo>
                <a:lnTo>
                  <a:pt x="46780" y="34990"/>
                </a:lnTo>
                <a:lnTo>
                  <a:pt x="46470" y="34670"/>
                </a:lnTo>
                <a:lnTo>
                  <a:pt x="46280" y="34560"/>
                </a:lnTo>
                <a:lnTo>
                  <a:pt x="46010" y="34530"/>
                </a:lnTo>
                <a:lnTo>
                  <a:pt x="45110" y="34540"/>
                </a:lnTo>
                <a:lnTo>
                  <a:pt x="44910" y="34650"/>
                </a:lnTo>
                <a:lnTo>
                  <a:pt x="44830" y="34670"/>
                </a:lnTo>
                <a:lnTo>
                  <a:pt x="44430" y="34520"/>
                </a:lnTo>
                <a:lnTo>
                  <a:pt x="44300" y="34530"/>
                </a:lnTo>
                <a:lnTo>
                  <a:pt x="44150" y="34450"/>
                </a:lnTo>
                <a:lnTo>
                  <a:pt x="43970" y="34420"/>
                </a:lnTo>
                <a:lnTo>
                  <a:pt x="43650" y="34430"/>
                </a:lnTo>
                <a:lnTo>
                  <a:pt x="43330" y="34370"/>
                </a:lnTo>
                <a:lnTo>
                  <a:pt x="43200" y="34390"/>
                </a:lnTo>
                <a:lnTo>
                  <a:pt x="43070" y="34530"/>
                </a:lnTo>
                <a:lnTo>
                  <a:pt x="42910" y="34390"/>
                </a:lnTo>
                <a:lnTo>
                  <a:pt x="42730" y="34290"/>
                </a:lnTo>
                <a:lnTo>
                  <a:pt x="42620" y="34180"/>
                </a:lnTo>
                <a:lnTo>
                  <a:pt x="42690" y="34010"/>
                </a:lnTo>
                <a:lnTo>
                  <a:pt x="42860" y="33910"/>
                </a:lnTo>
                <a:lnTo>
                  <a:pt x="43050" y="33920"/>
                </a:lnTo>
                <a:lnTo>
                  <a:pt x="43380" y="34010"/>
                </a:lnTo>
                <a:lnTo>
                  <a:pt x="43790" y="33940"/>
                </a:lnTo>
                <a:lnTo>
                  <a:pt x="44140" y="33750"/>
                </a:lnTo>
                <a:lnTo>
                  <a:pt x="44310" y="33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Bagmat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56200" y="35520"/>
                </a:moveTo>
                <a:lnTo>
                  <a:pt x="56320" y="35600"/>
                </a:lnTo>
                <a:lnTo>
                  <a:pt x="56350" y="35630"/>
                </a:lnTo>
                <a:lnTo>
                  <a:pt x="56410" y="35700"/>
                </a:lnTo>
                <a:lnTo>
                  <a:pt x="56460" y="35770"/>
                </a:lnTo>
                <a:lnTo>
                  <a:pt x="56530" y="35850"/>
                </a:lnTo>
                <a:lnTo>
                  <a:pt x="56610" y="35900"/>
                </a:lnTo>
                <a:lnTo>
                  <a:pt x="56710" y="35930"/>
                </a:lnTo>
                <a:lnTo>
                  <a:pt x="56820" y="35940"/>
                </a:lnTo>
                <a:lnTo>
                  <a:pt x="56920" y="35940"/>
                </a:lnTo>
                <a:lnTo>
                  <a:pt x="57010" y="35930"/>
                </a:lnTo>
                <a:lnTo>
                  <a:pt x="57100" y="35900"/>
                </a:lnTo>
                <a:lnTo>
                  <a:pt x="57180" y="35820"/>
                </a:lnTo>
                <a:lnTo>
                  <a:pt x="57240" y="35690"/>
                </a:lnTo>
                <a:lnTo>
                  <a:pt x="57280" y="35440"/>
                </a:lnTo>
                <a:lnTo>
                  <a:pt x="57260" y="35260"/>
                </a:lnTo>
                <a:lnTo>
                  <a:pt x="57210" y="35070"/>
                </a:lnTo>
                <a:lnTo>
                  <a:pt x="56990" y="34700"/>
                </a:lnTo>
                <a:lnTo>
                  <a:pt x="56950" y="34580"/>
                </a:lnTo>
                <a:lnTo>
                  <a:pt x="56920" y="34500"/>
                </a:lnTo>
                <a:lnTo>
                  <a:pt x="56940" y="34360"/>
                </a:lnTo>
                <a:lnTo>
                  <a:pt x="57000" y="34240"/>
                </a:lnTo>
                <a:lnTo>
                  <a:pt x="57350" y="33900"/>
                </a:lnTo>
                <a:lnTo>
                  <a:pt x="57510" y="33700"/>
                </a:lnTo>
                <a:lnTo>
                  <a:pt x="58080" y="32600"/>
                </a:lnTo>
                <a:lnTo>
                  <a:pt x="58170" y="32490"/>
                </a:lnTo>
                <a:lnTo>
                  <a:pt x="58280" y="32380"/>
                </a:lnTo>
                <a:lnTo>
                  <a:pt x="58480" y="32250"/>
                </a:lnTo>
                <a:lnTo>
                  <a:pt x="58700" y="32160"/>
                </a:lnTo>
                <a:lnTo>
                  <a:pt x="59000" y="32100"/>
                </a:lnTo>
                <a:lnTo>
                  <a:pt x="59120" y="32030"/>
                </a:lnTo>
                <a:lnTo>
                  <a:pt x="59230" y="31910"/>
                </a:lnTo>
                <a:lnTo>
                  <a:pt x="59370" y="31630"/>
                </a:lnTo>
                <a:lnTo>
                  <a:pt x="59550" y="30920"/>
                </a:lnTo>
                <a:lnTo>
                  <a:pt x="59660" y="30720"/>
                </a:lnTo>
                <a:lnTo>
                  <a:pt x="59820" y="30530"/>
                </a:lnTo>
                <a:lnTo>
                  <a:pt x="60260" y="30170"/>
                </a:lnTo>
                <a:lnTo>
                  <a:pt x="60380" y="30050"/>
                </a:lnTo>
                <a:lnTo>
                  <a:pt x="60600" y="29600"/>
                </a:lnTo>
                <a:lnTo>
                  <a:pt x="60760" y="29430"/>
                </a:lnTo>
                <a:lnTo>
                  <a:pt x="60970" y="29320"/>
                </a:lnTo>
                <a:lnTo>
                  <a:pt x="60950" y="29480"/>
                </a:lnTo>
                <a:lnTo>
                  <a:pt x="61030" y="29670"/>
                </a:lnTo>
                <a:lnTo>
                  <a:pt x="61280" y="29820"/>
                </a:lnTo>
                <a:lnTo>
                  <a:pt x="61560" y="29820"/>
                </a:lnTo>
                <a:lnTo>
                  <a:pt x="61780" y="29710"/>
                </a:lnTo>
                <a:lnTo>
                  <a:pt x="62000" y="29660"/>
                </a:lnTo>
                <a:lnTo>
                  <a:pt x="62350" y="29990"/>
                </a:lnTo>
                <a:lnTo>
                  <a:pt x="62560" y="30080"/>
                </a:lnTo>
                <a:lnTo>
                  <a:pt x="62780" y="30130"/>
                </a:lnTo>
                <a:lnTo>
                  <a:pt x="62960" y="30140"/>
                </a:lnTo>
                <a:lnTo>
                  <a:pt x="63110" y="30100"/>
                </a:lnTo>
                <a:lnTo>
                  <a:pt x="63420" y="29960"/>
                </a:lnTo>
                <a:lnTo>
                  <a:pt x="63550" y="29940"/>
                </a:lnTo>
                <a:lnTo>
                  <a:pt x="63690" y="30010"/>
                </a:lnTo>
                <a:lnTo>
                  <a:pt x="63800" y="30120"/>
                </a:lnTo>
                <a:lnTo>
                  <a:pt x="63910" y="30210"/>
                </a:lnTo>
                <a:lnTo>
                  <a:pt x="64110" y="30230"/>
                </a:lnTo>
                <a:lnTo>
                  <a:pt x="64280" y="30150"/>
                </a:lnTo>
                <a:lnTo>
                  <a:pt x="64540" y="29860"/>
                </a:lnTo>
                <a:lnTo>
                  <a:pt x="64690" y="29760"/>
                </a:lnTo>
                <a:lnTo>
                  <a:pt x="64880" y="29760"/>
                </a:lnTo>
                <a:lnTo>
                  <a:pt x="65050" y="29820"/>
                </a:lnTo>
                <a:lnTo>
                  <a:pt x="65370" y="29980"/>
                </a:lnTo>
                <a:lnTo>
                  <a:pt x="65610" y="29940"/>
                </a:lnTo>
                <a:lnTo>
                  <a:pt x="65870" y="29940"/>
                </a:lnTo>
                <a:lnTo>
                  <a:pt x="66130" y="29970"/>
                </a:lnTo>
                <a:lnTo>
                  <a:pt x="66370" y="30030"/>
                </a:lnTo>
                <a:lnTo>
                  <a:pt x="66600" y="30190"/>
                </a:lnTo>
                <a:lnTo>
                  <a:pt x="66750" y="30340"/>
                </a:lnTo>
                <a:lnTo>
                  <a:pt x="66890" y="30340"/>
                </a:lnTo>
                <a:lnTo>
                  <a:pt x="67160" y="29920"/>
                </a:lnTo>
                <a:lnTo>
                  <a:pt x="67190" y="30020"/>
                </a:lnTo>
                <a:lnTo>
                  <a:pt x="67300" y="29880"/>
                </a:lnTo>
                <a:lnTo>
                  <a:pt x="67330" y="29780"/>
                </a:lnTo>
                <a:lnTo>
                  <a:pt x="67520" y="29710"/>
                </a:lnTo>
                <a:lnTo>
                  <a:pt x="67600" y="29640"/>
                </a:lnTo>
                <a:lnTo>
                  <a:pt x="67610" y="29530"/>
                </a:lnTo>
                <a:lnTo>
                  <a:pt x="67610" y="29410"/>
                </a:lnTo>
                <a:lnTo>
                  <a:pt x="67640" y="29300"/>
                </a:lnTo>
                <a:lnTo>
                  <a:pt x="67800" y="29270"/>
                </a:lnTo>
                <a:lnTo>
                  <a:pt x="67850" y="29550"/>
                </a:lnTo>
                <a:lnTo>
                  <a:pt x="67870" y="30110"/>
                </a:lnTo>
                <a:lnTo>
                  <a:pt x="68050" y="30440"/>
                </a:lnTo>
                <a:lnTo>
                  <a:pt x="68260" y="30710"/>
                </a:lnTo>
                <a:lnTo>
                  <a:pt x="68510" y="30950"/>
                </a:lnTo>
                <a:lnTo>
                  <a:pt x="68800" y="31140"/>
                </a:lnTo>
                <a:lnTo>
                  <a:pt x="69290" y="31360"/>
                </a:lnTo>
                <a:lnTo>
                  <a:pt x="69530" y="31510"/>
                </a:lnTo>
                <a:lnTo>
                  <a:pt x="69700" y="31700"/>
                </a:lnTo>
                <a:lnTo>
                  <a:pt x="69740" y="31840"/>
                </a:lnTo>
                <a:lnTo>
                  <a:pt x="69790" y="32120"/>
                </a:lnTo>
                <a:lnTo>
                  <a:pt x="69990" y="32380"/>
                </a:lnTo>
                <a:lnTo>
                  <a:pt x="70010" y="32500"/>
                </a:lnTo>
                <a:lnTo>
                  <a:pt x="70000" y="32620"/>
                </a:lnTo>
                <a:lnTo>
                  <a:pt x="70000" y="32770"/>
                </a:lnTo>
                <a:lnTo>
                  <a:pt x="70090" y="33060"/>
                </a:lnTo>
                <a:lnTo>
                  <a:pt x="70210" y="33240"/>
                </a:lnTo>
                <a:lnTo>
                  <a:pt x="70600" y="33590"/>
                </a:lnTo>
                <a:lnTo>
                  <a:pt x="70740" y="33820"/>
                </a:lnTo>
                <a:lnTo>
                  <a:pt x="70740" y="34060"/>
                </a:lnTo>
                <a:lnTo>
                  <a:pt x="70690" y="34320"/>
                </a:lnTo>
                <a:lnTo>
                  <a:pt x="70680" y="34580"/>
                </a:lnTo>
                <a:lnTo>
                  <a:pt x="70810" y="34890"/>
                </a:lnTo>
                <a:lnTo>
                  <a:pt x="71010" y="34970"/>
                </a:lnTo>
                <a:lnTo>
                  <a:pt x="71520" y="34910"/>
                </a:lnTo>
                <a:lnTo>
                  <a:pt x="71800" y="34940"/>
                </a:lnTo>
                <a:lnTo>
                  <a:pt x="71840" y="34940"/>
                </a:lnTo>
                <a:lnTo>
                  <a:pt x="71630" y="35500"/>
                </a:lnTo>
                <a:lnTo>
                  <a:pt x="71590" y="35800"/>
                </a:lnTo>
                <a:lnTo>
                  <a:pt x="71620" y="36250"/>
                </a:lnTo>
                <a:lnTo>
                  <a:pt x="71610" y="36530"/>
                </a:lnTo>
                <a:lnTo>
                  <a:pt x="71570" y="36650"/>
                </a:lnTo>
                <a:lnTo>
                  <a:pt x="71500" y="36720"/>
                </a:lnTo>
                <a:lnTo>
                  <a:pt x="71250" y="36770"/>
                </a:lnTo>
                <a:lnTo>
                  <a:pt x="71180" y="36790"/>
                </a:lnTo>
                <a:lnTo>
                  <a:pt x="71070" y="36900"/>
                </a:lnTo>
                <a:lnTo>
                  <a:pt x="70920" y="37130"/>
                </a:lnTo>
                <a:lnTo>
                  <a:pt x="70740" y="37520"/>
                </a:lnTo>
                <a:lnTo>
                  <a:pt x="70600" y="37750"/>
                </a:lnTo>
                <a:lnTo>
                  <a:pt x="70470" y="37930"/>
                </a:lnTo>
                <a:lnTo>
                  <a:pt x="70030" y="38410"/>
                </a:lnTo>
                <a:lnTo>
                  <a:pt x="69500" y="39070"/>
                </a:lnTo>
                <a:lnTo>
                  <a:pt x="69450" y="39250"/>
                </a:lnTo>
                <a:lnTo>
                  <a:pt x="69320" y="39490"/>
                </a:lnTo>
                <a:lnTo>
                  <a:pt x="69250" y="39610"/>
                </a:lnTo>
                <a:lnTo>
                  <a:pt x="69120" y="39740"/>
                </a:lnTo>
                <a:lnTo>
                  <a:pt x="69070" y="39820"/>
                </a:lnTo>
                <a:lnTo>
                  <a:pt x="69070" y="39830"/>
                </a:lnTo>
                <a:lnTo>
                  <a:pt x="69130" y="40010"/>
                </a:lnTo>
                <a:lnTo>
                  <a:pt x="69150" y="40090"/>
                </a:lnTo>
                <a:lnTo>
                  <a:pt x="69200" y="40600"/>
                </a:lnTo>
                <a:lnTo>
                  <a:pt x="68940" y="40890"/>
                </a:lnTo>
                <a:lnTo>
                  <a:pt x="68280" y="41000"/>
                </a:lnTo>
                <a:lnTo>
                  <a:pt x="68150" y="41080"/>
                </a:lnTo>
                <a:lnTo>
                  <a:pt x="68100" y="41160"/>
                </a:lnTo>
                <a:lnTo>
                  <a:pt x="68090" y="41270"/>
                </a:lnTo>
                <a:lnTo>
                  <a:pt x="68060" y="41400"/>
                </a:lnTo>
                <a:lnTo>
                  <a:pt x="67960" y="41570"/>
                </a:lnTo>
                <a:lnTo>
                  <a:pt x="67840" y="41630"/>
                </a:lnTo>
                <a:lnTo>
                  <a:pt x="67680" y="41640"/>
                </a:lnTo>
                <a:lnTo>
                  <a:pt x="66080" y="41540"/>
                </a:lnTo>
                <a:lnTo>
                  <a:pt x="66000" y="41510"/>
                </a:lnTo>
                <a:lnTo>
                  <a:pt x="65930" y="41470"/>
                </a:lnTo>
                <a:lnTo>
                  <a:pt x="65690" y="41280"/>
                </a:lnTo>
                <a:lnTo>
                  <a:pt x="65410" y="41020"/>
                </a:lnTo>
                <a:lnTo>
                  <a:pt x="65130" y="40870"/>
                </a:lnTo>
                <a:lnTo>
                  <a:pt x="64800" y="40770"/>
                </a:lnTo>
                <a:lnTo>
                  <a:pt x="64440" y="40710"/>
                </a:lnTo>
                <a:lnTo>
                  <a:pt x="63950" y="40620"/>
                </a:lnTo>
                <a:lnTo>
                  <a:pt x="63250" y="40220"/>
                </a:lnTo>
                <a:lnTo>
                  <a:pt x="63100" y="40090"/>
                </a:lnTo>
                <a:lnTo>
                  <a:pt x="62990" y="39960"/>
                </a:lnTo>
                <a:lnTo>
                  <a:pt x="62940" y="39840"/>
                </a:lnTo>
                <a:lnTo>
                  <a:pt x="62940" y="39820"/>
                </a:lnTo>
                <a:lnTo>
                  <a:pt x="62900" y="39530"/>
                </a:lnTo>
                <a:lnTo>
                  <a:pt x="62880" y="39450"/>
                </a:lnTo>
                <a:lnTo>
                  <a:pt x="62830" y="39380"/>
                </a:lnTo>
                <a:lnTo>
                  <a:pt x="62780" y="39310"/>
                </a:lnTo>
                <a:lnTo>
                  <a:pt x="62730" y="39230"/>
                </a:lnTo>
                <a:lnTo>
                  <a:pt x="62690" y="39150"/>
                </a:lnTo>
                <a:lnTo>
                  <a:pt x="62670" y="39010"/>
                </a:lnTo>
                <a:lnTo>
                  <a:pt x="62580" y="38220"/>
                </a:lnTo>
                <a:lnTo>
                  <a:pt x="62430" y="37750"/>
                </a:lnTo>
                <a:lnTo>
                  <a:pt x="62380" y="37650"/>
                </a:lnTo>
                <a:lnTo>
                  <a:pt x="62310" y="37580"/>
                </a:lnTo>
                <a:lnTo>
                  <a:pt x="62190" y="37540"/>
                </a:lnTo>
                <a:lnTo>
                  <a:pt x="61650" y="37420"/>
                </a:lnTo>
                <a:lnTo>
                  <a:pt x="61080" y="37160"/>
                </a:lnTo>
                <a:lnTo>
                  <a:pt x="60890" y="37100"/>
                </a:lnTo>
                <a:lnTo>
                  <a:pt x="60740" y="37080"/>
                </a:lnTo>
                <a:lnTo>
                  <a:pt x="59970" y="37120"/>
                </a:lnTo>
                <a:lnTo>
                  <a:pt x="59850" y="37140"/>
                </a:lnTo>
                <a:lnTo>
                  <a:pt x="59540" y="37240"/>
                </a:lnTo>
                <a:lnTo>
                  <a:pt x="59310" y="37260"/>
                </a:lnTo>
                <a:lnTo>
                  <a:pt x="59060" y="37330"/>
                </a:lnTo>
                <a:lnTo>
                  <a:pt x="58820" y="37480"/>
                </a:lnTo>
                <a:lnTo>
                  <a:pt x="58640" y="37540"/>
                </a:lnTo>
                <a:lnTo>
                  <a:pt x="58500" y="37550"/>
                </a:lnTo>
                <a:lnTo>
                  <a:pt x="57800" y="37480"/>
                </a:lnTo>
                <a:lnTo>
                  <a:pt x="57660" y="37080"/>
                </a:lnTo>
                <a:lnTo>
                  <a:pt x="57610" y="37000"/>
                </a:lnTo>
                <a:lnTo>
                  <a:pt x="57530" y="36920"/>
                </a:lnTo>
                <a:lnTo>
                  <a:pt x="57410" y="36860"/>
                </a:lnTo>
                <a:lnTo>
                  <a:pt x="56590" y="36830"/>
                </a:lnTo>
                <a:lnTo>
                  <a:pt x="56410" y="36790"/>
                </a:lnTo>
                <a:lnTo>
                  <a:pt x="56360" y="36740"/>
                </a:lnTo>
                <a:lnTo>
                  <a:pt x="56350" y="36680"/>
                </a:lnTo>
                <a:lnTo>
                  <a:pt x="56400" y="36580"/>
                </a:lnTo>
                <a:lnTo>
                  <a:pt x="56400" y="36510"/>
                </a:lnTo>
                <a:lnTo>
                  <a:pt x="56360" y="36410"/>
                </a:lnTo>
                <a:lnTo>
                  <a:pt x="56220" y="36210"/>
                </a:lnTo>
                <a:lnTo>
                  <a:pt x="56140" y="36080"/>
                </a:lnTo>
                <a:lnTo>
                  <a:pt x="56090" y="35980"/>
                </a:lnTo>
                <a:lnTo>
                  <a:pt x="56080" y="35900"/>
                </a:lnTo>
                <a:lnTo>
                  <a:pt x="56090" y="35830"/>
                </a:lnTo>
                <a:lnTo>
                  <a:pt x="56110" y="35760"/>
                </a:lnTo>
                <a:lnTo>
                  <a:pt x="56170" y="35600"/>
                </a:lnTo>
                <a:lnTo>
                  <a:pt x="56200" y="35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Janakpur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65690" y="41280"/>
                </a:moveTo>
                <a:lnTo>
                  <a:pt x="65930" y="41470"/>
                </a:lnTo>
                <a:lnTo>
                  <a:pt x="66000" y="41510"/>
                </a:lnTo>
                <a:lnTo>
                  <a:pt x="66080" y="41540"/>
                </a:lnTo>
                <a:lnTo>
                  <a:pt x="67680" y="41640"/>
                </a:lnTo>
                <a:lnTo>
                  <a:pt x="67840" y="41630"/>
                </a:lnTo>
                <a:lnTo>
                  <a:pt x="67960" y="41570"/>
                </a:lnTo>
                <a:lnTo>
                  <a:pt x="68060" y="41400"/>
                </a:lnTo>
                <a:lnTo>
                  <a:pt x="68090" y="41270"/>
                </a:lnTo>
                <a:lnTo>
                  <a:pt x="68100" y="41160"/>
                </a:lnTo>
                <a:lnTo>
                  <a:pt x="68150" y="41080"/>
                </a:lnTo>
                <a:lnTo>
                  <a:pt x="68280" y="41000"/>
                </a:lnTo>
                <a:lnTo>
                  <a:pt x="68940" y="40890"/>
                </a:lnTo>
                <a:lnTo>
                  <a:pt x="69200" y="40600"/>
                </a:lnTo>
                <a:lnTo>
                  <a:pt x="69150" y="40090"/>
                </a:lnTo>
                <a:lnTo>
                  <a:pt x="69130" y="40010"/>
                </a:lnTo>
                <a:lnTo>
                  <a:pt x="69070" y="39830"/>
                </a:lnTo>
                <a:lnTo>
                  <a:pt x="69070" y="39820"/>
                </a:lnTo>
                <a:lnTo>
                  <a:pt x="69120" y="39740"/>
                </a:lnTo>
                <a:lnTo>
                  <a:pt x="69250" y="39610"/>
                </a:lnTo>
                <a:lnTo>
                  <a:pt x="69320" y="39490"/>
                </a:lnTo>
                <a:lnTo>
                  <a:pt x="69450" y="39250"/>
                </a:lnTo>
                <a:lnTo>
                  <a:pt x="69500" y="39070"/>
                </a:lnTo>
                <a:lnTo>
                  <a:pt x="70030" y="38410"/>
                </a:lnTo>
                <a:lnTo>
                  <a:pt x="70470" y="37930"/>
                </a:lnTo>
                <a:lnTo>
                  <a:pt x="70600" y="37750"/>
                </a:lnTo>
                <a:lnTo>
                  <a:pt x="70740" y="37520"/>
                </a:lnTo>
                <a:lnTo>
                  <a:pt x="70920" y="37130"/>
                </a:lnTo>
                <a:lnTo>
                  <a:pt x="71070" y="36900"/>
                </a:lnTo>
                <a:lnTo>
                  <a:pt x="71180" y="36790"/>
                </a:lnTo>
                <a:lnTo>
                  <a:pt x="71250" y="36770"/>
                </a:lnTo>
                <a:lnTo>
                  <a:pt x="71500" y="36720"/>
                </a:lnTo>
                <a:lnTo>
                  <a:pt x="71570" y="36650"/>
                </a:lnTo>
                <a:lnTo>
                  <a:pt x="71610" y="36530"/>
                </a:lnTo>
                <a:lnTo>
                  <a:pt x="71620" y="36250"/>
                </a:lnTo>
                <a:lnTo>
                  <a:pt x="71590" y="35800"/>
                </a:lnTo>
                <a:lnTo>
                  <a:pt x="71630" y="35500"/>
                </a:lnTo>
                <a:lnTo>
                  <a:pt x="71840" y="34940"/>
                </a:lnTo>
                <a:lnTo>
                  <a:pt x="71920" y="34920"/>
                </a:lnTo>
                <a:lnTo>
                  <a:pt x="72070" y="34850"/>
                </a:lnTo>
                <a:lnTo>
                  <a:pt x="72420" y="34500"/>
                </a:lnTo>
                <a:lnTo>
                  <a:pt x="72490" y="34450"/>
                </a:lnTo>
                <a:lnTo>
                  <a:pt x="72480" y="34370"/>
                </a:lnTo>
                <a:lnTo>
                  <a:pt x="72620" y="34310"/>
                </a:lnTo>
                <a:lnTo>
                  <a:pt x="72610" y="34290"/>
                </a:lnTo>
                <a:lnTo>
                  <a:pt x="72560" y="34220"/>
                </a:lnTo>
                <a:lnTo>
                  <a:pt x="72540" y="34210"/>
                </a:lnTo>
                <a:lnTo>
                  <a:pt x="72480" y="34140"/>
                </a:lnTo>
                <a:lnTo>
                  <a:pt x="72440" y="34100"/>
                </a:lnTo>
                <a:lnTo>
                  <a:pt x="72430" y="33970"/>
                </a:lnTo>
                <a:lnTo>
                  <a:pt x="72410" y="33900"/>
                </a:lnTo>
                <a:lnTo>
                  <a:pt x="72400" y="33840"/>
                </a:lnTo>
                <a:lnTo>
                  <a:pt x="72370" y="33760"/>
                </a:lnTo>
                <a:lnTo>
                  <a:pt x="72360" y="33680"/>
                </a:lnTo>
                <a:lnTo>
                  <a:pt x="72340" y="33610"/>
                </a:lnTo>
                <a:lnTo>
                  <a:pt x="72270" y="33520"/>
                </a:lnTo>
                <a:lnTo>
                  <a:pt x="72190" y="33440"/>
                </a:lnTo>
                <a:lnTo>
                  <a:pt x="72170" y="33420"/>
                </a:lnTo>
                <a:lnTo>
                  <a:pt x="72130" y="33340"/>
                </a:lnTo>
                <a:lnTo>
                  <a:pt x="72130" y="33240"/>
                </a:lnTo>
                <a:lnTo>
                  <a:pt x="72150" y="33110"/>
                </a:lnTo>
                <a:lnTo>
                  <a:pt x="72160" y="33030"/>
                </a:lnTo>
                <a:lnTo>
                  <a:pt x="72170" y="32970"/>
                </a:lnTo>
                <a:lnTo>
                  <a:pt x="72180" y="32880"/>
                </a:lnTo>
                <a:lnTo>
                  <a:pt x="72200" y="32760"/>
                </a:lnTo>
                <a:lnTo>
                  <a:pt x="72140" y="32570"/>
                </a:lnTo>
                <a:lnTo>
                  <a:pt x="72120" y="32460"/>
                </a:lnTo>
                <a:lnTo>
                  <a:pt x="72120" y="32420"/>
                </a:lnTo>
                <a:lnTo>
                  <a:pt x="72200" y="32340"/>
                </a:lnTo>
                <a:lnTo>
                  <a:pt x="72380" y="32350"/>
                </a:lnTo>
                <a:lnTo>
                  <a:pt x="72490" y="32370"/>
                </a:lnTo>
                <a:lnTo>
                  <a:pt x="72500" y="32370"/>
                </a:lnTo>
                <a:lnTo>
                  <a:pt x="72460" y="32220"/>
                </a:lnTo>
                <a:lnTo>
                  <a:pt x="72810" y="31960"/>
                </a:lnTo>
                <a:lnTo>
                  <a:pt x="72830" y="31940"/>
                </a:lnTo>
                <a:lnTo>
                  <a:pt x="72910" y="31850"/>
                </a:lnTo>
                <a:lnTo>
                  <a:pt x="72970" y="31800"/>
                </a:lnTo>
                <a:lnTo>
                  <a:pt x="73010" y="31770"/>
                </a:lnTo>
                <a:lnTo>
                  <a:pt x="73150" y="31680"/>
                </a:lnTo>
                <a:lnTo>
                  <a:pt x="73170" y="31580"/>
                </a:lnTo>
                <a:lnTo>
                  <a:pt x="73190" y="31580"/>
                </a:lnTo>
                <a:lnTo>
                  <a:pt x="73200" y="31610"/>
                </a:lnTo>
                <a:lnTo>
                  <a:pt x="73200" y="31650"/>
                </a:lnTo>
                <a:lnTo>
                  <a:pt x="73210" y="31660"/>
                </a:lnTo>
                <a:lnTo>
                  <a:pt x="73220" y="31650"/>
                </a:lnTo>
                <a:lnTo>
                  <a:pt x="73300" y="31830"/>
                </a:lnTo>
                <a:lnTo>
                  <a:pt x="73320" y="32140"/>
                </a:lnTo>
                <a:lnTo>
                  <a:pt x="73250" y="32400"/>
                </a:lnTo>
                <a:lnTo>
                  <a:pt x="73150" y="32610"/>
                </a:lnTo>
                <a:lnTo>
                  <a:pt x="73180" y="32730"/>
                </a:lnTo>
                <a:lnTo>
                  <a:pt x="73260" y="32820"/>
                </a:lnTo>
                <a:lnTo>
                  <a:pt x="73340" y="32970"/>
                </a:lnTo>
                <a:lnTo>
                  <a:pt x="73420" y="33330"/>
                </a:lnTo>
                <a:lnTo>
                  <a:pt x="73490" y="33490"/>
                </a:lnTo>
                <a:lnTo>
                  <a:pt x="73660" y="33580"/>
                </a:lnTo>
                <a:lnTo>
                  <a:pt x="73670" y="33590"/>
                </a:lnTo>
                <a:lnTo>
                  <a:pt x="73890" y="33650"/>
                </a:lnTo>
                <a:lnTo>
                  <a:pt x="74120" y="33680"/>
                </a:lnTo>
                <a:lnTo>
                  <a:pt x="74330" y="33730"/>
                </a:lnTo>
                <a:lnTo>
                  <a:pt x="74520" y="33870"/>
                </a:lnTo>
                <a:lnTo>
                  <a:pt x="74780" y="34200"/>
                </a:lnTo>
                <a:lnTo>
                  <a:pt x="74890" y="34280"/>
                </a:lnTo>
                <a:lnTo>
                  <a:pt x="75000" y="34300"/>
                </a:lnTo>
                <a:lnTo>
                  <a:pt x="75090" y="34270"/>
                </a:lnTo>
                <a:lnTo>
                  <a:pt x="75180" y="34220"/>
                </a:lnTo>
                <a:lnTo>
                  <a:pt x="75280" y="34200"/>
                </a:lnTo>
                <a:lnTo>
                  <a:pt x="75380" y="34250"/>
                </a:lnTo>
                <a:lnTo>
                  <a:pt x="75760" y="34570"/>
                </a:lnTo>
                <a:lnTo>
                  <a:pt x="75980" y="34660"/>
                </a:lnTo>
                <a:lnTo>
                  <a:pt x="76130" y="34650"/>
                </a:lnTo>
                <a:lnTo>
                  <a:pt x="76270" y="34570"/>
                </a:lnTo>
                <a:lnTo>
                  <a:pt x="76290" y="34590"/>
                </a:lnTo>
                <a:lnTo>
                  <a:pt x="76320" y="34540"/>
                </a:lnTo>
                <a:lnTo>
                  <a:pt x="76540" y="34430"/>
                </a:lnTo>
                <a:lnTo>
                  <a:pt x="76780" y="34300"/>
                </a:lnTo>
                <a:lnTo>
                  <a:pt x="76930" y="34120"/>
                </a:lnTo>
                <a:lnTo>
                  <a:pt x="76950" y="34040"/>
                </a:lnTo>
                <a:lnTo>
                  <a:pt x="76980" y="33990"/>
                </a:lnTo>
                <a:lnTo>
                  <a:pt x="76990" y="33970"/>
                </a:lnTo>
                <a:lnTo>
                  <a:pt x="77010" y="33890"/>
                </a:lnTo>
                <a:lnTo>
                  <a:pt x="77200" y="34090"/>
                </a:lnTo>
                <a:lnTo>
                  <a:pt x="77530" y="34610"/>
                </a:lnTo>
                <a:lnTo>
                  <a:pt x="77610" y="34940"/>
                </a:lnTo>
                <a:lnTo>
                  <a:pt x="77610" y="35280"/>
                </a:lnTo>
                <a:lnTo>
                  <a:pt x="77670" y="35920"/>
                </a:lnTo>
                <a:lnTo>
                  <a:pt x="77770" y="36280"/>
                </a:lnTo>
                <a:lnTo>
                  <a:pt x="77780" y="36540"/>
                </a:lnTo>
                <a:lnTo>
                  <a:pt x="77810" y="36740"/>
                </a:lnTo>
                <a:lnTo>
                  <a:pt x="77770" y="36880"/>
                </a:lnTo>
                <a:lnTo>
                  <a:pt x="77720" y="36970"/>
                </a:lnTo>
                <a:lnTo>
                  <a:pt x="77640" y="37100"/>
                </a:lnTo>
                <a:lnTo>
                  <a:pt x="77550" y="37280"/>
                </a:lnTo>
                <a:lnTo>
                  <a:pt x="77440" y="37650"/>
                </a:lnTo>
                <a:lnTo>
                  <a:pt x="77320" y="37910"/>
                </a:lnTo>
                <a:lnTo>
                  <a:pt x="77200" y="38080"/>
                </a:lnTo>
                <a:lnTo>
                  <a:pt x="77060" y="38180"/>
                </a:lnTo>
                <a:lnTo>
                  <a:pt x="76790" y="38270"/>
                </a:lnTo>
                <a:lnTo>
                  <a:pt x="76560" y="38310"/>
                </a:lnTo>
                <a:lnTo>
                  <a:pt x="76450" y="38350"/>
                </a:lnTo>
                <a:lnTo>
                  <a:pt x="76370" y="38390"/>
                </a:lnTo>
                <a:lnTo>
                  <a:pt x="76010" y="38760"/>
                </a:lnTo>
                <a:lnTo>
                  <a:pt x="75840" y="38880"/>
                </a:lnTo>
                <a:lnTo>
                  <a:pt x="75290" y="39510"/>
                </a:lnTo>
                <a:lnTo>
                  <a:pt x="74290" y="40440"/>
                </a:lnTo>
                <a:lnTo>
                  <a:pt x="74120" y="40690"/>
                </a:lnTo>
                <a:lnTo>
                  <a:pt x="73930" y="41120"/>
                </a:lnTo>
                <a:lnTo>
                  <a:pt x="73830" y="41400"/>
                </a:lnTo>
                <a:lnTo>
                  <a:pt x="73810" y="41510"/>
                </a:lnTo>
                <a:lnTo>
                  <a:pt x="73800" y="41620"/>
                </a:lnTo>
                <a:lnTo>
                  <a:pt x="73820" y="41710"/>
                </a:lnTo>
                <a:lnTo>
                  <a:pt x="73930" y="41980"/>
                </a:lnTo>
                <a:lnTo>
                  <a:pt x="73940" y="42090"/>
                </a:lnTo>
                <a:lnTo>
                  <a:pt x="73910" y="42250"/>
                </a:lnTo>
                <a:lnTo>
                  <a:pt x="73860" y="42450"/>
                </a:lnTo>
                <a:lnTo>
                  <a:pt x="73570" y="42950"/>
                </a:lnTo>
                <a:lnTo>
                  <a:pt x="73570" y="43030"/>
                </a:lnTo>
                <a:lnTo>
                  <a:pt x="73750" y="43080"/>
                </a:lnTo>
                <a:lnTo>
                  <a:pt x="74380" y="43070"/>
                </a:lnTo>
                <a:lnTo>
                  <a:pt x="74740" y="43150"/>
                </a:lnTo>
                <a:lnTo>
                  <a:pt x="74900" y="43200"/>
                </a:lnTo>
                <a:lnTo>
                  <a:pt x="75000" y="43270"/>
                </a:lnTo>
                <a:lnTo>
                  <a:pt x="75070" y="43380"/>
                </a:lnTo>
                <a:lnTo>
                  <a:pt x="75150" y="43470"/>
                </a:lnTo>
                <a:lnTo>
                  <a:pt x="75200" y="43520"/>
                </a:lnTo>
                <a:lnTo>
                  <a:pt x="75550" y="43730"/>
                </a:lnTo>
                <a:lnTo>
                  <a:pt x="75600" y="43780"/>
                </a:lnTo>
                <a:lnTo>
                  <a:pt x="75630" y="43820"/>
                </a:lnTo>
                <a:lnTo>
                  <a:pt x="75570" y="43940"/>
                </a:lnTo>
                <a:lnTo>
                  <a:pt x="75230" y="44350"/>
                </a:lnTo>
                <a:lnTo>
                  <a:pt x="74920" y="44620"/>
                </a:lnTo>
                <a:lnTo>
                  <a:pt x="74920" y="44690"/>
                </a:lnTo>
                <a:lnTo>
                  <a:pt x="74950" y="44750"/>
                </a:lnTo>
                <a:lnTo>
                  <a:pt x="75010" y="44800"/>
                </a:lnTo>
                <a:lnTo>
                  <a:pt x="75060" y="44850"/>
                </a:lnTo>
                <a:lnTo>
                  <a:pt x="75120" y="44920"/>
                </a:lnTo>
                <a:lnTo>
                  <a:pt x="75210" y="45230"/>
                </a:lnTo>
                <a:lnTo>
                  <a:pt x="75290" y="45600"/>
                </a:lnTo>
                <a:lnTo>
                  <a:pt x="75300" y="45970"/>
                </a:lnTo>
                <a:lnTo>
                  <a:pt x="75260" y="46150"/>
                </a:lnTo>
                <a:lnTo>
                  <a:pt x="75190" y="46260"/>
                </a:lnTo>
                <a:lnTo>
                  <a:pt x="74720" y="46400"/>
                </a:lnTo>
                <a:lnTo>
                  <a:pt x="74430" y="46600"/>
                </a:lnTo>
                <a:lnTo>
                  <a:pt x="74100" y="47070"/>
                </a:lnTo>
                <a:lnTo>
                  <a:pt x="73840" y="47170"/>
                </a:lnTo>
                <a:lnTo>
                  <a:pt x="73730" y="47160"/>
                </a:lnTo>
                <a:lnTo>
                  <a:pt x="73580" y="47120"/>
                </a:lnTo>
                <a:lnTo>
                  <a:pt x="73290" y="46990"/>
                </a:lnTo>
                <a:lnTo>
                  <a:pt x="73190" y="46990"/>
                </a:lnTo>
                <a:lnTo>
                  <a:pt x="73090" y="47040"/>
                </a:lnTo>
                <a:lnTo>
                  <a:pt x="72940" y="47220"/>
                </a:lnTo>
                <a:lnTo>
                  <a:pt x="72890" y="47310"/>
                </a:lnTo>
                <a:lnTo>
                  <a:pt x="72860" y="47390"/>
                </a:lnTo>
                <a:lnTo>
                  <a:pt x="72860" y="47480"/>
                </a:lnTo>
                <a:lnTo>
                  <a:pt x="72870" y="47550"/>
                </a:lnTo>
                <a:lnTo>
                  <a:pt x="72960" y="47810"/>
                </a:lnTo>
                <a:lnTo>
                  <a:pt x="72990" y="47970"/>
                </a:lnTo>
                <a:lnTo>
                  <a:pt x="72990" y="48600"/>
                </a:lnTo>
                <a:lnTo>
                  <a:pt x="73000" y="48730"/>
                </a:lnTo>
                <a:lnTo>
                  <a:pt x="73030" y="48860"/>
                </a:lnTo>
                <a:lnTo>
                  <a:pt x="73080" y="49000"/>
                </a:lnTo>
                <a:lnTo>
                  <a:pt x="73150" y="49140"/>
                </a:lnTo>
                <a:lnTo>
                  <a:pt x="73350" y="49450"/>
                </a:lnTo>
                <a:lnTo>
                  <a:pt x="73410" y="49560"/>
                </a:lnTo>
                <a:lnTo>
                  <a:pt x="73450" y="49710"/>
                </a:lnTo>
                <a:lnTo>
                  <a:pt x="73440" y="49830"/>
                </a:lnTo>
                <a:lnTo>
                  <a:pt x="73400" y="49940"/>
                </a:lnTo>
                <a:lnTo>
                  <a:pt x="72880" y="51060"/>
                </a:lnTo>
                <a:lnTo>
                  <a:pt x="72860" y="51100"/>
                </a:lnTo>
                <a:lnTo>
                  <a:pt x="72840" y="51100"/>
                </a:lnTo>
                <a:lnTo>
                  <a:pt x="72590" y="51110"/>
                </a:lnTo>
                <a:lnTo>
                  <a:pt x="72520" y="51090"/>
                </a:lnTo>
                <a:lnTo>
                  <a:pt x="72460" y="51030"/>
                </a:lnTo>
                <a:lnTo>
                  <a:pt x="71690" y="50550"/>
                </a:lnTo>
                <a:lnTo>
                  <a:pt x="71350" y="50440"/>
                </a:lnTo>
                <a:lnTo>
                  <a:pt x="70960" y="50560"/>
                </a:lnTo>
                <a:lnTo>
                  <a:pt x="70690" y="50590"/>
                </a:lnTo>
                <a:lnTo>
                  <a:pt x="70500" y="50710"/>
                </a:lnTo>
                <a:lnTo>
                  <a:pt x="69730" y="51370"/>
                </a:lnTo>
                <a:lnTo>
                  <a:pt x="69490" y="51510"/>
                </a:lnTo>
                <a:lnTo>
                  <a:pt x="69310" y="51540"/>
                </a:lnTo>
                <a:lnTo>
                  <a:pt x="69230" y="51470"/>
                </a:lnTo>
                <a:lnTo>
                  <a:pt x="69210" y="51370"/>
                </a:lnTo>
                <a:lnTo>
                  <a:pt x="69210" y="51260"/>
                </a:lnTo>
                <a:lnTo>
                  <a:pt x="69190" y="51160"/>
                </a:lnTo>
                <a:lnTo>
                  <a:pt x="69100" y="51080"/>
                </a:lnTo>
                <a:lnTo>
                  <a:pt x="68990" y="51110"/>
                </a:lnTo>
                <a:lnTo>
                  <a:pt x="68880" y="51150"/>
                </a:lnTo>
                <a:lnTo>
                  <a:pt x="68780" y="51130"/>
                </a:lnTo>
                <a:lnTo>
                  <a:pt x="68180" y="50650"/>
                </a:lnTo>
                <a:lnTo>
                  <a:pt x="68020" y="50450"/>
                </a:lnTo>
                <a:lnTo>
                  <a:pt x="67900" y="50010"/>
                </a:lnTo>
                <a:lnTo>
                  <a:pt x="67980" y="49090"/>
                </a:lnTo>
                <a:lnTo>
                  <a:pt x="67900" y="48660"/>
                </a:lnTo>
                <a:lnTo>
                  <a:pt x="67740" y="48470"/>
                </a:lnTo>
                <a:lnTo>
                  <a:pt x="66860" y="47980"/>
                </a:lnTo>
                <a:lnTo>
                  <a:pt x="66740" y="47940"/>
                </a:lnTo>
                <a:lnTo>
                  <a:pt x="65860" y="48290"/>
                </a:lnTo>
                <a:lnTo>
                  <a:pt x="65370" y="48550"/>
                </a:lnTo>
                <a:lnTo>
                  <a:pt x="64970" y="48770"/>
                </a:lnTo>
                <a:lnTo>
                  <a:pt x="64760" y="48830"/>
                </a:lnTo>
                <a:lnTo>
                  <a:pt x="64560" y="48770"/>
                </a:lnTo>
                <a:lnTo>
                  <a:pt x="64370" y="48760"/>
                </a:lnTo>
                <a:lnTo>
                  <a:pt x="64180" y="48930"/>
                </a:lnTo>
                <a:lnTo>
                  <a:pt x="64030" y="49120"/>
                </a:lnTo>
                <a:lnTo>
                  <a:pt x="64030" y="49110"/>
                </a:lnTo>
                <a:lnTo>
                  <a:pt x="64010" y="48600"/>
                </a:lnTo>
                <a:lnTo>
                  <a:pt x="64030" y="48350"/>
                </a:lnTo>
                <a:lnTo>
                  <a:pt x="64130" y="47950"/>
                </a:lnTo>
                <a:lnTo>
                  <a:pt x="64300" y="47490"/>
                </a:lnTo>
                <a:lnTo>
                  <a:pt x="64670" y="46950"/>
                </a:lnTo>
                <a:lnTo>
                  <a:pt x="64730" y="46810"/>
                </a:lnTo>
                <a:lnTo>
                  <a:pt x="64770" y="46670"/>
                </a:lnTo>
                <a:lnTo>
                  <a:pt x="64790" y="46450"/>
                </a:lnTo>
                <a:lnTo>
                  <a:pt x="64770" y="46290"/>
                </a:lnTo>
                <a:lnTo>
                  <a:pt x="64750" y="46170"/>
                </a:lnTo>
                <a:lnTo>
                  <a:pt x="64730" y="46100"/>
                </a:lnTo>
                <a:lnTo>
                  <a:pt x="64710" y="45990"/>
                </a:lnTo>
                <a:lnTo>
                  <a:pt x="64700" y="45890"/>
                </a:lnTo>
                <a:lnTo>
                  <a:pt x="64720" y="45750"/>
                </a:lnTo>
                <a:lnTo>
                  <a:pt x="64770" y="45600"/>
                </a:lnTo>
                <a:lnTo>
                  <a:pt x="64930" y="45310"/>
                </a:lnTo>
                <a:lnTo>
                  <a:pt x="65640" y="44320"/>
                </a:lnTo>
                <a:lnTo>
                  <a:pt x="65720" y="44030"/>
                </a:lnTo>
                <a:lnTo>
                  <a:pt x="65750" y="43710"/>
                </a:lnTo>
                <a:lnTo>
                  <a:pt x="65770" y="43620"/>
                </a:lnTo>
                <a:lnTo>
                  <a:pt x="65790" y="43550"/>
                </a:lnTo>
                <a:lnTo>
                  <a:pt x="65820" y="43500"/>
                </a:lnTo>
                <a:lnTo>
                  <a:pt x="65840" y="43390"/>
                </a:lnTo>
                <a:lnTo>
                  <a:pt x="65830" y="43250"/>
                </a:lnTo>
                <a:lnTo>
                  <a:pt x="65770" y="42960"/>
                </a:lnTo>
                <a:lnTo>
                  <a:pt x="65710" y="42790"/>
                </a:lnTo>
                <a:lnTo>
                  <a:pt x="65640" y="42670"/>
                </a:lnTo>
                <a:lnTo>
                  <a:pt x="65590" y="42610"/>
                </a:lnTo>
                <a:lnTo>
                  <a:pt x="65520" y="42550"/>
                </a:lnTo>
                <a:lnTo>
                  <a:pt x="65430" y="42480"/>
                </a:lnTo>
                <a:lnTo>
                  <a:pt x="65160" y="42340"/>
                </a:lnTo>
                <a:lnTo>
                  <a:pt x="65060" y="42260"/>
                </a:lnTo>
                <a:lnTo>
                  <a:pt x="65010" y="42180"/>
                </a:lnTo>
                <a:lnTo>
                  <a:pt x="64970" y="42070"/>
                </a:lnTo>
                <a:lnTo>
                  <a:pt x="64970" y="41960"/>
                </a:lnTo>
                <a:lnTo>
                  <a:pt x="64990" y="41870"/>
                </a:lnTo>
                <a:lnTo>
                  <a:pt x="65170" y="41660"/>
                </a:lnTo>
                <a:lnTo>
                  <a:pt x="65690" y="41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Sagarmatha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72860" y="51100"/>
                </a:moveTo>
                <a:lnTo>
                  <a:pt x="72880" y="51060"/>
                </a:lnTo>
                <a:lnTo>
                  <a:pt x="73400" y="49940"/>
                </a:lnTo>
                <a:lnTo>
                  <a:pt x="73440" y="49830"/>
                </a:lnTo>
                <a:lnTo>
                  <a:pt x="73450" y="49710"/>
                </a:lnTo>
                <a:lnTo>
                  <a:pt x="73410" y="49560"/>
                </a:lnTo>
                <a:lnTo>
                  <a:pt x="73350" y="49450"/>
                </a:lnTo>
                <a:lnTo>
                  <a:pt x="73150" y="49140"/>
                </a:lnTo>
                <a:lnTo>
                  <a:pt x="73080" y="49000"/>
                </a:lnTo>
                <a:lnTo>
                  <a:pt x="73030" y="48860"/>
                </a:lnTo>
                <a:lnTo>
                  <a:pt x="73000" y="48730"/>
                </a:lnTo>
                <a:lnTo>
                  <a:pt x="72990" y="48600"/>
                </a:lnTo>
                <a:lnTo>
                  <a:pt x="72990" y="47970"/>
                </a:lnTo>
                <a:lnTo>
                  <a:pt x="72960" y="47810"/>
                </a:lnTo>
                <a:lnTo>
                  <a:pt x="72870" y="47550"/>
                </a:lnTo>
                <a:lnTo>
                  <a:pt x="72860" y="47480"/>
                </a:lnTo>
                <a:lnTo>
                  <a:pt x="72860" y="47390"/>
                </a:lnTo>
                <a:lnTo>
                  <a:pt x="72890" y="47310"/>
                </a:lnTo>
                <a:lnTo>
                  <a:pt x="72940" y="47220"/>
                </a:lnTo>
                <a:lnTo>
                  <a:pt x="73090" y="47040"/>
                </a:lnTo>
                <a:lnTo>
                  <a:pt x="73190" y="46990"/>
                </a:lnTo>
                <a:lnTo>
                  <a:pt x="73290" y="46990"/>
                </a:lnTo>
                <a:lnTo>
                  <a:pt x="73580" y="47120"/>
                </a:lnTo>
                <a:lnTo>
                  <a:pt x="73730" y="47160"/>
                </a:lnTo>
                <a:lnTo>
                  <a:pt x="73840" y="47170"/>
                </a:lnTo>
                <a:lnTo>
                  <a:pt x="74100" y="47070"/>
                </a:lnTo>
                <a:lnTo>
                  <a:pt x="74430" y="46600"/>
                </a:lnTo>
                <a:lnTo>
                  <a:pt x="74720" y="46400"/>
                </a:lnTo>
                <a:lnTo>
                  <a:pt x="75190" y="46260"/>
                </a:lnTo>
                <a:lnTo>
                  <a:pt x="75260" y="46150"/>
                </a:lnTo>
                <a:lnTo>
                  <a:pt x="75300" y="45970"/>
                </a:lnTo>
                <a:lnTo>
                  <a:pt x="75290" y="45600"/>
                </a:lnTo>
                <a:lnTo>
                  <a:pt x="75210" y="45230"/>
                </a:lnTo>
                <a:lnTo>
                  <a:pt x="75120" y="44920"/>
                </a:lnTo>
                <a:lnTo>
                  <a:pt x="75060" y="44850"/>
                </a:lnTo>
                <a:lnTo>
                  <a:pt x="75010" y="44800"/>
                </a:lnTo>
                <a:lnTo>
                  <a:pt x="74950" y="44750"/>
                </a:lnTo>
                <a:lnTo>
                  <a:pt x="74920" y="44690"/>
                </a:lnTo>
                <a:lnTo>
                  <a:pt x="74920" y="44620"/>
                </a:lnTo>
                <a:lnTo>
                  <a:pt x="75230" y="44350"/>
                </a:lnTo>
                <a:lnTo>
                  <a:pt x="75570" y="43940"/>
                </a:lnTo>
                <a:lnTo>
                  <a:pt x="75630" y="43820"/>
                </a:lnTo>
                <a:lnTo>
                  <a:pt x="75600" y="43780"/>
                </a:lnTo>
                <a:lnTo>
                  <a:pt x="75550" y="43730"/>
                </a:lnTo>
                <a:lnTo>
                  <a:pt x="75200" y="43520"/>
                </a:lnTo>
                <a:lnTo>
                  <a:pt x="75150" y="43470"/>
                </a:lnTo>
                <a:lnTo>
                  <a:pt x="75070" y="43380"/>
                </a:lnTo>
                <a:lnTo>
                  <a:pt x="75000" y="43270"/>
                </a:lnTo>
                <a:lnTo>
                  <a:pt x="74900" y="43200"/>
                </a:lnTo>
                <a:lnTo>
                  <a:pt x="74740" y="43150"/>
                </a:lnTo>
                <a:lnTo>
                  <a:pt x="74380" y="43070"/>
                </a:lnTo>
                <a:lnTo>
                  <a:pt x="73750" y="43080"/>
                </a:lnTo>
                <a:lnTo>
                  <a:pt x="73570" y="43030"/>
                </a:lnTo>
                <a:lnTo>
                  <a:pt x="73570" y="42950"/>
                </a:lnTo>
                <a:lnTo>
                  <a:pt x="73860" y="42450"/>
                </a:lnTo>
                <a:lnTo>
                  <a:pt x="73910" y="42250"/>
                </a:lnTo>
                <a:lnTo>
                  <a:pt x="73940" y="42090"/>
                </a:lnTo>
                <a:lnTo>
                  <a:pt x="73930" y="41980"/>
                </a:lnTo>
                <a:lnTo>
                  <a:pt x="73820" y="41710"/>
                </a:lnTo>
                <a:lnTo>
                  <a:pt x="73800" y="41620"/>
                </a:lnTo>
                <a:lnTo>
                  <a:pt x="73810" y="41510"/>
                </a:lnTo>
                <a:lnTo>
                  <a:pt x="73830" y="41400"/>
                </a:lnTo>
                <a:lnTo>
                  <a:pt x="73930" y="41120"/>
                </a:lnTo>
                <a:lnTo>
                  <a:pt x="74120" y="40690"/>
                </a:lnTo>
                <a:lnTo>
                  <a:pt x="74290" y="40440"/>
                </a:lnTo>
                <a:lnTo>
                  <a:pt x="75290" y="39510"/>
                </a:lnTo>
                <a:lnTo>
                  <a:pt x="75840" y="38880"/>
                </a:lnTo>
                <a:lnTo>
                  <a:pt x="76010" y="38760"/>
                </a:lnTo>
                <a:lnTo>
                  <a:pt x="76370" y="38390"/>
                </a:lnTo>
                <a:lnTo>
                  <a:pt x="76450" y="38350"/>
                </a:lnTo>
                <a:lnTo>
                  <a:pt x="76560" y="38310"/>
                </a:lnTo>
                <a:lnTo>
                  <a:pt x="76790" y="38270"/>
                </a:lnTo>
                <a:lnTo>
                  <a:pt x="77060" y="38180"/>
                </a:lnTo>
                <a:lnTo>
                  <a:pt x="77200" y="38080"/>
                </a:lnTo>
                <a:lnTo>
                  <a:pt x="77320" y="37910"/>
                </a:lnTo>
                <a:lnTo>
                  <a:pt x="77440" y="37650"/>
                </a:lnTo>
                <a:lnTo>
                  <a:pt x="77550" y="37280"/>
                </a:lnTo>
                <a:lnTo>
                  <a:pt x="77640" y="37100"/>
                </a:lnTo>
                <a:lnTo>
                  <a:pt x="77720" y="36970"/>
                </a:lnTo>
                <a:lnTo>
                  <a:pt x="77770" y="36880"/>
                </a:lnTo>
                <a:lnTo>
                  <a:pt x="77810" y="36740"/>
                </a:lnTo>
                <a:lnTo>
                  <a:pt x="77780" y="36540"/>
                </a:lnTo>
                <a:lnTo>
                  <a:pt x="77770" y="36280"/>
                </a:lnTo>
                <a:lnTo>
                  <a:pt x="77670" y="35920"/>
                </a:lnTo>
                <a:lnTo>
                  <a:pt x="77610" y="35280"/>
                </a:lnTo>
                <a:lnTo>
                  <a:pt x="77610" y="34940"/>
                </a:lnTo>
                <a:lnTo>
                  <a:pt x="77530" y="34610"/>
                </a:lnTo>
                <a:lnTo>
                  <a:pt x="77200" y="34090"/>
                </a:lnTo>
                <a:lnTo>
                  <a:pt x="77010" y="33890"/>
                </a:lnTo>
                <a:lnTo>
                  <a:pt x="77010" y="33870"/>
                </a:lnTo>
                <a:lnTo>
                  <a:pt x="77000" y="33800"/>
                </a:lnTo>
                <a:lnTo>
                  <a:pt x="77000" y="33790"/>
                </a:lnTo>
                <a:lnTo>
                  <a:pt x="77000" y="33590"/>
                </a:lnTo>
                <a:lnTo>
                  <a:pt x="76990" y="33460"/>
                </a:lnTo>
                <a:lnTo>
                  <a:pt x="77010" y="33430"/>
                </a:lnTo>
                <a:lnTo>
                  <a:pt x="77130" y="33250"/>
                </a:lnTo>
                <a:lnTo>
                  <a:pt x="77160" y="33170"/>
                </a:lnTo>
                <a:lnTo>
                  <a:pt x="77160" y="33090"/>
                </a:lnTo>
                <a:lnTo>
                  <a:pt x="77240" y="32920"/>
                </a:lnTo>
                <a:lnTo>
                  <a:pt x="77240" y="32900"/>
                </a:lnTo>
                <a:lnTo>
                  <a:pt x="77320" y="32900"/>
                </a:lnTo>
                <a:lnTo>
                  <a:pt x="77440" y="32870"/>
                </a:lnTo>
                <a:lnTo>
                  <a:pt x="77480" y="32780"/>
                </a:lnTo>
                <a:lnTo>
                  <a:pt x="77520" y="32610"/>
                </a:lnTo>
                <a:lnTo>
                  <a:pt x="77520" y="32490"/>
                </a:lnTo>
                <a:lnTo>
                  <a:pt x="77520" y="32420"/>
                </a:lnTo>
                <a:lnTo>
                  <a:pt x="77520" y="32260"/>
                </a:lnTo>
                <a:lnTo>
                  <a:pt x="77560" y="32180"/>
                </a:lnTo>
                <a:lnTo>
                  <a:pt x="77590" y="32170"/>
                </a:lnTo>
                <a:lnTo>
                  <a:pt x="77740" y="32280"/>
                </a:lnTo>
                <a:lnTo>
                  <a:pt x="77890" y="32420"/>
                </a:lnTo>
                <a:lnTo>
                  <a:pt x="78070" y="32500"/>
                </a:lnTo>
                <a:lnTo>
                  <a:pt x="78220" y="32470"/>
                </a:lnTo>
                <a:lnTo>
                  <a:pt x="78360" y="32500"/>
                </a:lnTo>
                <a:lnTo>
                  <a:pt x="78550" y="32460"/>
                </a:lnTo>
                <a:lnTo>
                  <a:pt x="78570" y="32430"/>
                </a:lnTo>
                <a:lnTo>
                  <a:pt x="78580" y="32420"/>
                </a:lnTo>
                <a:lnTo>
                  <a:pt x="78590" y="32340"/>
                </a:lnTo>
                <a:lnTo>
                  <a:pt x="78610" y="32310"/>
                </a:lnTo>
                <a:lnTo>
                  <a:pt x="78690" y="32280"/>
                </a:lnTo>
                <a:lnTo>
                  <a:pt x="78900" y="32210"/>
                </a:lnTo>
                <a:lnTo>
                  <a:pt x="79040" y="32270"/>
                </a:lnTo>
                <a:lnTo>
                  <a:pt x="79240" y="32400"/>
                </a:lnTo>
                <a:lnTo>
                  <a:pt x="79400" y="32550"/>
                </a:lnTo>
                <a:lnTo>
                  <a:pt x="79450" y="32700"/>
                </a:lnTo>
                <a:lnTo>
                  <a:pt x="79400" y="33080"/>
                </a:lnTo>
                <a:lnTo>
                  <a:pt x="79490" y="33250"/>
                </a:lnTo>
                <a:lnTo>
                  <a:pt x="79830" y="33370"/>
                </a:lnTo>
                <a:lnTo>
                  <a:pt x="80610" y="33330"/>
                </a:lnTo>
                <a:lnTo>
                  <a:pt x="80920" y="33580"/>
                </a:lnTo>
                <a:lnTo>
                  <a:pt x="80920" y="33590"/>
                </a:lnTo>
                <a:lnTo>
                  <a:pt x="81020" y="33890"/>
                </a:lnTo>
                <a:lnTo>
                  <a:pt x="81200" y="34100"/>
                </a:lnTo>
                <a:lnTo>
                  <a:pt x="81440" y="34210"/>
                </a:lnTo>
                <a:lnTo>
                  <a:pt x="81730" y="34240"/>
                </a:lnTo>
                <a:lnTo>
                  <a:pt x="82060" y="34180"/>
                </a:lnTo>
                <a:lnTo>
                  <a:pt x="82200" y="34140"/>
                </a:lnTo>
                <a:lnTo>
                  <a:pt x="82200" y="34160"/>
                </a:lnTo>
                <a:lnTo>
                  <a:pt x="82170" y="34960"/>
                </a:lnTo>
                <a:lnTo>
                  <a:pt x="82290" y="35520"/>
                </a:lnTo>
                <a:lnTo>
                  <a:pt x="82370" y="35780"/>
                </a:lnTo>
                <a:lnTo>
                  <a:pt x="82390" y="35900"/>
                </a:lnTo>
                <a:lnTo>
                  <a:pt x="82390" y="35970"/>
                </a:lnTo>
                <a:lnTo>
                  <a:pt x="82330" y="36220"/>
                </a:lnTo>
                <a:lnTo>
                  <a:pt x="82310" y="36510"/>
                </a:lnTo>
                <a:lnTo>
                  <a:pt x="82400" y="37030"/>
                </a:lnTo>
                <a:lnTo>
                  <a:pt x="82400" y="37210"/>
                </a:lnTo>
                <a:lnTo>
                  <a:pt x="82380" y="37330"/>
                </a:lnTo>
                <a:lnTo>
                  <a:pt x="82170" y="38070"/>
                </a:lnTo>
                <a:lnTo>
                  <a:pt x="81960" y="39340"/>
                </a:lnTo>
                <a:lnTo>
                  <a:pt x="81910" y="39510"/>
                </a:lnTo>
                <a:lnTo>
                  <a:pt x="81800" y="40020"/>
                </a:lnTo>
                <a:lnTo>
                  <a:pt x="81760" y="40150"/>
                </a:lnTo>
                <a:lnTo>
                  <a:pt x="81630" y="40300"/>
                </a:lnTo>
                <a:lnTo>
                  <a:pt x="81430" y="40530"/>
                </a:lnTo>
                <a:lnTo>
                  <a:pt x="81390" y="40600"/>
                </a:lnTo>
                <a:lnTo>
                  <a:pt x="81350" y="40790"/>
                </a:lnTo>
                <a:lnTo>
                  <a:pt x="81480" y="41250"/>
                </a:lnTo>
                <a:lnTo>
                  <a:pt x="81920" y="42010"/>
                </a:lnTo>
                <a:lnTo>
                  <a:pt x="81960" y="42220"/>
                </a:lnTo>
                <a:lnTo>
                  <a:pt x="81950" y="42390"/>
                </a:lnTo>
                <a:lnTo>
                  <a:pt x="81920" y="42470"/>
                </a:lnTo>
                <a:lnTo>
                  <a:pt x="81860" y="42550"/>
                </a:lnTo>
                <a:lnTo>
                  <a:pt x="81780" y="42600"/>
                </a:lnTo>
                <a:lnTo>
                  <a:pt x="81680" y="42640"/>
                </a:lnTo>
                <a:lnTo>
                  <a:pt x="81590" y="42690"/>
                </a:lnTo>
                <a:lnTo>
                  <a:pt x="81530" y="42760"/>
                </a:lnTo>
                <a:lnTo>
                  <a:pt x="81500" y="42960"/>
                </a:lnTo>
                <a:lnTo>
                  <a:pt x="81560" y="43520"/>
                </a:lnTo>
                <a:lnTo>
                  <a:pt x="81550" y="43740"/>
                </a:lnTo>
                <a:lnTo>
                  <a:pt x="81460" y="44510"/>
                </a:lnTo>
                <a:lnTo>
                  <a:pt x="81490" y="44690"/>
                </a:lnTo>
                <a:lnTo>
                  <a:pt x="81550" y="44850"/>
                </a:lnTo>
                <a:lnTo>
                  <a:pt x="81770" y="45080"/>
                </a:lnTo>
                <a:lnTo>
                  <a:pt x="81880" y="45230"/>
                </a:lnTo>
                <a:lnTo>
                  <a:pt x="81930" y="45380"/>
                </a:lnTo>
                <a:lnTo>
                  <a:pt x="82030" y="47290"/>
                </a:lnTo>
                <a:lnTo>
                  <a:pt x="82400" y="47350"/>
                </a:lnTo>
                <a:lnTo>
                  <a:pt x="83730" y="47040"/>
                </a:lnTo>
                <a:lnTo>
                  <a:pt x="84120" y="47030"/>
                </a:lnTo>
                <a:lnTo>
                  <a:pt x="84310" y="47100"/>
                </a:lnTo>
                <a:lnTo>
                  <a:pt x="84360" y="47330"/>
                </a:lnTo>
                <a:lnTo>
                  <a:pt x="84300" y="47580"/>
                </a:lnTo>
                <a:lnTo>
                  <a:pt x="84260" y="47670"/>
                </a:lnTo>
                <a:lnTo>
                  <a:pt x="84190" y="47930"/>
                </a:lnTo>
                <a:lnTo>
                  <a:pt x="84180" y="48010"/>
                </a:lnTo>
                <a:lnTo>
                  <a:pt x="84120" y="48160"/>
                </a:lnTo>
                <a:lnTo>
                  <a:pt x="83960" y="48290"/>
                </a:lnTo>
                <a:lnTo>
                  <a:pt x="83650" y="48480"/>
                </a:lnTo>
                <a:lnTo>
                  <a:pt x="82870" y="49310"/>
                </a:lnTo>
                <a:lnTo>
                  <a:pt x="82620" y="49420"/>
                </a:lnTo>
                <a:lnTo>
                  <a:pt x="82440" y="49580"/>
                </a:lnTo>
                <a:lnTo>
                  <a:pt x="82190" y="50630"/>
                </a:lnTo>
                <a:lnTo>
                  <a:pt x="82030" y="50900"/>
                </a:lnTo>
                <a:lnTo>
                  <a:pt x="81970" y="51060"/>
                </a:lnTo>
                <a:lnTo>
                  <a:pt x="82000" y="51180"/>
                </a:lnTo>
                <a:lnTo>
                  <a:pt x="82040" y="51270"/>
                </a:lnTo>
                <a:lnTo>
                  <a:pt x="82060" y="51410"/>
                </a:lnTo>
                <a:lnTo>
                  <a:pt x="82060" y="51550"/>
                </a:lnTo>
                <a:lnTo>
                  <a:pt x="82040" y="51660"/>
                </a:lnTo>
                <a:lnTo>
                  <a:pt x="81950" y="51790"/>
                </a:lnTo>
                <a:lnTo>
                  <a:pt x="81710" y="52010"/>
                </a:lnTo>
                <a:lnTo>
                  <a:pt x="81670" y="52110"/>
                </a:lnTo>
                <a:lnTo>
                  <a:pt x="81360" y="52220"/>
                </a:lnTo>
                <a:lnTo>
                  <a:pt x="81010" y="52430"/>
                </a:lnTo>
                <a:lnTo>
                  <a:pt x="80900" y="52710"/>
                </a:lnTo>
                <a:lnTo>
                  <a:pt x="80680" y="52960"/>
                </a:lnTo>
                <a:lnTo>
                  <a:pt x="80410" y="53140"/>
                </a:lnTo>
                <a:lnTo>
                  <a:pt x="80120" y="53220"/>
                </a:lnTo>
                <a:lnTo>
                  <a:pt x="80020" y="53200"/>
                </a:lnTo>
                <a:lnTo>
                  <a:pt x="79620" y="53050"/>
                </a:lnTo>
                <a:lnTo>
                  <a:pt x="79470" y="53070"/>
                </a:lnTo>
                <a:lnTo>
                  <a:pt x="79390" y="53190"/>
                </a:lnTo>
                <a:lnTo>
                  <a:pt x="79310" y="53340"/>
                </a:lnTo>
                <a:lnTo>
                  <a:pt x="79200" y="53430"/>
                </a:lnTo>
                <a:lnTo>
                  <a:pt x="78990" y="53390"/>
                </a:lnTo>
                <a:lnTo>
                  <a:pt x="78210" y="52910"/>
                </a:lnTo>
                <a:lnTo>
                  <a:pt x="77460" y="52570"/>
                </a:lnTo>
                <a:lnTo>
                  <a:pt x="77240" y="52430"/>
                </a:lnTo>
                <a:lnTo>
                  <a:pt x="77230" y="52430"/>
                </a:lnTo>
                <a:lnTo>
                  <a:pt x="77080" y="52250"/>
                </a:lnTo>
                <a:lnTo>
                  <a:pt x="76930" y="52120"/>
                </a:lnTo>
                <a:lnTo>
                  <a:pt x="76750" y="52020"/>
                </a:lnTo>
                <a:lnTo>
                  <a:pt x="76540" y="51970"/>
                </a:lnTo>
                <a:lnTo>
                  <a:pt x="76200" y="51830"/>
                </a:lnTo>
                <a:lnTo>
                  <a:pt x="75510" y="51460"/>
                </a:lnTo>
                <a:lnTo>
                  <a:pt x="75180" y="51340"/>
                </a:lnTo>
                <a:lnTo>
                  <a:pt x="75080" y="51340"/>
                </a:lnTo>
                <a:lnTo>
                  <a:pt x="74840" y="51370"/>
                </a:lnTo>
                <a:lnTo>
                  <a:pt x="74760" y="51360"/>
                </a:lnTo>
                <a:lnTo>
                  <a:pt x="74680" y="51270"/>
                </a:lnTo>
                <a:lnTo>
                  <a:pt x="74670" y="51090"/>
                </a:lnTo>
                <a:lnTo>
                  <a:pt x="74590" y="51010"/>
                </a:lnTo>
                <a:lnTo>
                  <a:pt x="74400" y="50970"/>
                </a:lnTo>
                <a:lnTo>
                  <a:pt x="74160" y="51000"/>
                </a:lnTo>
                <a:lnTo>
                  <a:pt x="73740" y="51150"/>
                </a:lnTo>
                <a:lnTo>
                  <a:pt x="73490" y="51310"/>
                </a:lnTo>
                <a:lnTo>
                  <a:pt x="73410" y="51330"/>
                </a:lnTo>
                <a:lnTo>
                  <a:pt x="73300" y="51310"/>
                </a:lnTo>
                <a:lnTo>
                  <a:pt x="73230" y="51260"/>
                </a:lnTo>
                <a:lnTo>
                  <a:pt x="73180" y="51200"/>
                </a:lnTo>
                <a:lnTo>
                  <a:pt x="73100" y="51160"/>
                </a:lnTo>
                <a:lnTo>
                  <a:pt x="72930" y="51110"/>
                </a:lnTo>
                <a:lnTo>
                  <a:pt x="72860" y="51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Bhojpur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81670" y="52110"/>
                </a:moveTo>
                <a:lnTo>
                  <a:pt x="81710" y="52010"/>
                </a:lnTo>
                <a:lnTo>
                  <a:pt x="81950" y="51790"/>
                </a:lnTo>
                <a:lnTo>
                  <a:pt x="82040" y="51660"/>
                </a:lnTo>
                <a:lnTo>
                  <a:pt x="82060" y="51550"/>
                </a:lnTo>
                <a:lnTo>
                  <a:pt x="82060" y="51410"/>
                </a:lnTo>
                <a:lnTo>
                  <a:pt x="82040" y="51270"/>
                </a:lnTo>
                <a:lnTo>
                  <a:pt x="82000" y="51180"/>
                </a:lnTo>
                <a:lnTo>
                  <a:pt x="81970" y="51060"/>
                </a:lnTo>
                <a:lnTo>
                  <a:pt x="82030" y="50900"/>
                </a:lnTo>
                <a:lnTo>
                  <a:pt x="82190" y="50630"/>
                </a:lnTo>
                <a:lnTo>
                  <a:pt x="82440" y="49580"/>
                </a:lnTo>
                <a:lnTo>
                  <a:pt x="82620" y="49420"/>
                </a:lnTo>
                <a:lnTo>
                  <a:pt x="82870" y="49310"/>
                </a:lnTo>
                <a:lnTo>
                  <a:pt x="83650" y="48480"/>
                </a:lnTo>
                <a:lnTo>
                  <a:pt x="83960" y="48290"/>
                </a:lnTo>
                <a:lnTo>
                  <a:pt x="84120" y="48160"/>
                </a:lnTo>
                <a:lnTo>
                  <a:pt x="84180" y="48010"/>
                </a:lnTo>
                <a:lnTo>
                  <a:pt x="84190" y="47930"/>
                </a:lnTo>
                <a:lnTo>
                  <a:pt x="84260" y="47670"/>
                </a:lnTo>
                <a:lnTo>
                  <a:pt x="84300" y="47580"/>
                </a:lnTo>
                <a:lnTo>
                  <a:pt x="84360" y="47330"/>
                </a:lnTo>
                <a:lnTo>
                  <a:pt x="84310" y="47100"/>
                </a:lnTo>
                <a:lnTo>
                  <a:pt x="84120" y="47030"/>
                </a:lnTo>
                <a:lnTo>
                  <a:pt x="83730" y="47040"/>
                </a:lnTo>
                <a:lnTo>
                  <a:pt x="82400" y="47350"/>
                </a:lnTo>
                <a:lnTo>
                  <a:pt x="82030" y="47290"/>
                </a:lnTo>
                <a:lnTo>
                  <a:pt x="81930" y="45380"/>
                </a:lnTo>
                <a:lnTo>
                  <a:pt x="81880" y="45230"/>
                </a:lnTo>
                <a:lnTo>
                  <a:pt x="81770" y="45080"/>
                </a:lnTo>
                <a:lnTo>
                  <a:pt x="81550" y="44850"/>
                </a:lnTo>
                <a:lnTo>
                  <a:pt x="81490" y="44690"/>
                </a:lnTo>
                <a:lnTo>
                  <a:pt x="81460" y="44510"/>
                </a:lnTo>
                <a:lnTo>
                  <a:pt x="81550" y="43740"/>
                </a:lnTo>
                <a:lnTo>
                  <a:pt x="81560" y="43520"/>
                </a:lnTo>
                <a:lnTo>
                  <a:pt x="81500" y="42960"/>
                </a:lnTo>
                <a:lnTo>
                  <a:pt x="81530" y="42760"/>
                </a:lnTo>
                <a:lnTo>
                  <a:pt x="81590" y="42690"/>
                </a:lnTo>
                <a:lnTo>
                  <a:pt x="81680" y="42640"/>
                </a:lnTo>
                <a:lnTo>
                  <a:pt x="81780" y="42600"/>
                </a:lnTo>
                <a:lnTo>
                  <a:pt x="81860" y="42550"/>
                </a:lnTo>
                <a:lnTo>
                  <a:pt x="81920" y="42470"/>
                </a:lnTo>
                <a:lnTo>
                  <a:pt x="81950" y="42390"/>
                </a:lnTo>
                <a:lnTo>
                  <a:pt x="81960" y="42220"/>
                </a:lnTo>
                <a:lnTo>
                  <a:pt x="81920" y="42010"/>
                </a:lnTo>
                <a:lnTo>
                  <a:pt x="81480" y="41250"/>
                </a:lnTo>
                <a:lnTo>
                  <a:pt x="81350" y="40790"/>
                </a:lnTo>
                <a:lnTo>
                  <a:pt x="81390" y="40600"/>
                </a:lnTo>
                <a:lnTo>
                  <a:pt x="81430" y="40530"/>
                </a:lnTo>
                <a:lnTo>
                  <a:pt x="81630" y="40300"/>
                </a:lnTo>
                <a:lnTo>
                  <a:pt x="81760" y="40150"/>
                </a:lnTo>
                <a:lnTo>
                  <a:pt x="81800" y="40020"/>
                </a:lnTo>
                <a:lnTo>
                  <a:pt x="81910" y="39510"/>
                </a:lnTo>
                <a:lnTo>
                  <a:pt x="81960" y="39340"/>
                </a:lnTo>
                <a:lnTo>
                  <a:pt x="82170" y="38070"/>
                </a:lnTo>
                <a:lnTo>
                  <a:pt x="82380" y="37330"/>
                </a:lnTo>
                <a:lnTo>
                  <a:pt x="82400" y="37210"/>
                </a:lnTo>
                <a:lnTo>
                  <a:pt x="82400" y="37030"/>
                </a:lnTo>
                <a:lnTo>
                  <a:pt x="82310" y="36510"/>
                </a:lnTo>
                <a:lnTo>
                  <a:pt x="82330" y="36220"/>
                </a:lnTo>
                <a:lnTo>
                  <a:pt x="82390" y="35970"/>
                </a:lnTo>
                <a:lnTo>
                  <a:pt x="82390" y="35900"/>
                </a:lnTo>
                <a:lnTo>
                  <a:pt x="82370" y="35780"/>
                </a:lnTo>
                <a:lnTo>
                  <a:pt x="82290" y="35520"/>
                </a:lnTo>
                <a:lnTo>
                  <a:pt x="82170" y="34960"/>
                </a:lnTo>
                <a:lnTo>
                  <a:pt x="82200" y="34160"/>
                </a:lnTo>
                <a:lnTo>
                  <a:pt x="82200" y="34140"/>
                </a:lnTo>
                <a:lnTo>
                  <a:pt x="82260" y="34120"/>
                </a:lnTo>
                <a:lnTo>
                  <a:pt x="82330" y="34120"/>
                </a:lnTo>
                <a:lnTo>
                  <a:pt x="82460" y="34130"/>
                </a:lnTo>
                <a:lnTo>
                  <a:pt x="82740" y="34300"/>
                </a:lnTo>
                <a:lnTo>
                  <a:pt x="83090" y="34680"/>
                </a:lnTo>
                <a:lnTo>
                  <a:pt x="83700" y="35480"/>
                </a:lnTo>
                <a:lnTo>
                  <a:pt x="84140" y="35720"/>
                </a:lnTo>
                <a:lnTo>
                  <a:pt x="84430" y="35740"/>
                </a:lnTo>
                <a:lnTo>
                  <a:pt x="85000" y="35670"/>
                </a:lnTo>
                <a:lnTo>
                  <a:pt x="85640" y="35840"/>
                </a:lnTo>
                <a:lnTo>
                  <a:pt x="85900" y="35690"/>
                </a:lnTo>
                <a:lnTo>
                  <a:pt x="86080" y="35530"/>
                </a:lnTo>
                <a:lnTo>
                  <a:pt x="86340" y="35710"/>
                </a:lnTo>
                <a:lnTo>
                  <a:pt x="86360" y="35710"/>
                </a:lnTo>
                <a:lnTo>
                  <a:pt x="86440" y="35700"/>
                </a:lnTo>
                <a:lnTo>
                  <a:pt x="86570" y="35560"/>
                </a:lnTo>
                <a:lnTo>
                  <a:pt x="86570" y="35550"/>
                </a:lnTo>
                <a:lnTo>
                  <a:pt x="86650" y="35490"/>
                </a:lnTo>
                <a:lnTo>
                  <a:pt x="86690" y="35470"/>
                </a:lnTo>
                <a:lnTo>
                  <a:pt x="86650" y="35590"/>
                </a:lnTo>
                <a:lnTo>
                  <a:pt x="86520" y="35810"/>
                </a:lnTo>
                <a:lnTo>
                  <a:pt x="86520" y="36000"/>
                </a:lnTo>
                <a:lnTo>
                  <a:pt x="86720" y="35990"/>
                </a:lnTo>
                <a:lnTo>
                  <a:pt x="87710" y="35710"/>
                </a:lnTo>
                <a:lnTo>
                  <a:pt x="88140" y="35600"/>
                </a:lnTo>
                <a:lnTo>
                  <a:pt x="88330" y="35580"/>
                </a:lnTo>
                <a:lnTo>
                  <a:pt x="88550" y="35640"/>
                </a:lnTo>
                <a:lnTo>
                  <a:pt x="88610" y="35710"/>
                </a:lnTo>
                <a:lnTo>
                  <a:pt x="88650" y="35810"/>
                </a:lnTo>
                <a:lnTo>
                  <a:pt x="88710" y="35910"/>
                </a:lnTo>
                <a:lnTo>
                  <a:pt x="88800" y="35980"/>
                </a:lnTo>
                <a:lnTo>
                  <a:pt x="88990" y="35990"/>
                </a:lnTo>
                <a:lnTo>
                  <a:pt x="89330" y="35800"/>
                </a:lnTo>
                <a:lnTo>
                  <a:pt x="89500" y="35750"/>
                </a:lnTo>
                <a:lnTo>
                  <a:pt x="89770" y="35800"/>
                </a:lnTo>
                <a:lnTo>
                  <a:pt x="89980" y="35880"/>
                </a:lnTo>
                <a:lnTo>
                  <a:pt x="89710" y="36640"/>
                </a:lnTo>
                <a:lnTo>
                  <a:pt x="89470" y="37150"/>
                </a:lnTo>
                <a:lnTo>
                  <a:pt x="89290" y="37420"/>
                </a:lnTo>
                <a:lnTo>
                  <a:pt x="89160" y="37560"/>
                </a:lnTo>
                <a:lnTo>
                  <a:pt x="89050" y="37630"/>
                </a:lnTo>
                <a:lnTo>
                  <a:pt x="88970" y="37630"/>
                </a:lnTo>
                <a:lnTo>
                  <a:pt x="88880" y="37590"/>
                </a:lnTo>
                <a:lnTo>
                  <a:pt x="88810" y="37530"/>
                </a:lnTo>
                <a:lnTo>
                  <a:pt x="88740" y="37490"/>
                </a:lnTo>
                <a:lnTo>
                  <a:pt x="88660" y="37470"/>
                </a:lnTo>
                <a:lnTo>
                  <a:pt x="88570" y="37500"/>
                </a:lnTo>
                <a:lnTo>
                  <a:pt x="88520" y="37600"/>
                </a:lnTo>
                <a:lnTo>
                  <a:pt x="88420" y="38050"/>
                </a:lnTo>
                <a:lnTo>
                  <a:pt x="88300" y="38390"/>
                </a:lnTo>
                <a:lnTo>
                  <a:pt x="88170" y="38620"/>
                </a:lnTo>
                <a:lnTo>
                  <a:pt x="87960" y="38900"/>
                </a:lnTo>
                <a:lnTo>
                  <a:pt x="87840" y="39110"/>
                </a:lnTo>
                <a:lnTo>
                  <a:pt x="87750" y="39310"/>
                </a:lnTo>
                <a:lnTo>
                  <a:pt x="87620" y="39820"/>
                </a:lnTo>
                <a:lnTo>
                  <a:pt x="87510" y="40570"/>
                </a:lnTo>
                <a:lnTo>
                  <a:pt x="87420" y="40880"/>
                </a:lnTo>
                <a:lnTo>
                  <a:pt x="87390" y="41110"/>
                </a:lnTo>
                <a:lnTo>
                  <a:pt x="87380" y="41300"/>
                </a:lnTo>
                <a:lnTo>
                  <a:pt x="87420" y="41440"/>
                </a:lnTo>
                <a:lnTo>
                  <a:pt x="87490" y="41560"/>
                </a:lnTo>
                <a:lnTo>
                  <a:pt x="88160" y="42290"/>
                </a:lnTo>
                <a:lnTo>
                  <a:pt x="88240" y="42360"/>
                </a:lnTo>
                <a:lnTo>
                  <a:pt x="88360" y="42410"/>
                </a:lnTo>
                <a:lnTo>
                  <a:pt x="88860" y="42510"/>
                </a:lnTo>
                <a:lnTo>
                  <a:pt x="89950" y="42960"/>
                </a:lnTo>
                <a:lnTo>
                  <a:pt x="90420" y="43140"/>
                </a:lnTo>
                <a:lnTo>
                  <a:pt x="90590" y="43270"/>
                </a:lnTo>
                <a:lnTo>
                  <a:pt x="90640" y="43350"/>
                </a:lnTo>
                <a:lnTo>
                  <a:pt x="90660" y="43430"/>
                </a:lnTo>
                <a:lnTo>
                  <a:pt x="90660" y="43510"/>
                </a:lnTo>
                <a:lnTo>
                  <a:pt x="90640" y="43580"/>
                </a:lnTo>
                <a:lnTo>
                  <a:pt x="90570" y="43660"/>
                </a:lnTo>
                <a:lnTo>
                  <a:pt x="90400" y="43820"/>
                </a:lnTo>
                <a:lnTo>
                  <a:pt x="90350" y="43910"/>
                </a:lnTo>
                <a:lnTo>
                  <a:pt x="90320" y="44040"/>
                </a:lnTo>
                <a:lnTo>
                  <a:pt x="90290" y="44140"/>
                </a:lnTo>
                <a:lnTo>
                  <a:pt x="90240" y="44240"/>
                </a:lnTo>
                <a:lnTo>
                  <a:pt x="90150" y="44310"/>
                </a:lnTo>
                <a:lnTo>
                  <a:pt x="90050" y="44370"/>
                </a:lnTo>
                <a:lnTo>
                  <a:pt x="89550" y="44540"/>
                </a:lnTo>
                <a:lnTo>
                  <a:pt x="89420" y="44610"/>
                </a:lnTo>
                <a:lnTo>
                  <a:pt x="89130" y="44830"/>
                </a:lnTo>
                <a:lnTo>
                  <a:pt x="88510" y="45480"/>
                </a:lnTo>
                <a:lnTo>
                  <a:pt x="87980" y="46140"/>
                </a:lnTo>
                <a:lnTo>
                  <a:pt x="87760" y="46350"/>
                </a:lnTo>
                <a:lnTo>
                  <a:pt x="88010" y="46700"/>
                </a:lnTo>
                <a:lnTo>
                  <a:pt x="88260" y="47430"/>
                </a:lnTo>
                <a:lnTo>
                  <a:pt x="88350" y="47580"/>
                </a:lnTo>
                <a:lnTo>
                  <a:pt x="88450" y="47680"/>
                </a:lnTo>
                <a:lnTo>
                  <a:pt x="88640" y="47790"/>
                </a:lnTo>
                <a:lnTo>
                  <a:pt x="89080" y="47970"/>
                </a:lnTo>
                <a:lnTo>
                  <a:pt x="89100" y="47980"/>
                </a:lnTo>
                <a:lnTo>
                  <a:pt x="89650" y="48740"/>
                </a:lnTo>
                <a:lnTo>
                  <a:pt x="89820" y="49070"/>
                </a:lnTo>
                <a:lnTo>
                  <a:pt x="89840" y="49160"/>
                </a:lnTo>
                <a:lnTo>
                  <a:pt x="89840" y="49360"/>
                </a:lnTo>
                <a:lnTo>
                  <a:pt x="89600" y="50410"/>
                </a:lnTo>
                <a:lnTo>
                  <a:pt x="89570" y="53130"/>
                </a:lnTo>
                <a:lnTo>
                  <a:pt x="89590" y="53320"/>
                </a:lnTo>
                <a:lnTo>
                  <a:pt x="89640" y="53490"/>
                </a:lnTo>
                <a:lnTo>
                  <a:pt x="89370" y="53700"/>
                </a:lnTo>
                <a:lnTo>
                  <a:pt x="88950" y="53890"/>
                </a:lnTo>
                <a:lnTo>
                  <a:pt x="88560" y="53780"/>
                </a:lnTo>
                <a:lnTo>
                  <a:pt x="87760" y="53320"/>
                </a:lnTo>
                <a:lnTo>
                  <a:pt x="87420" y="53260"/>
                </a:lnTo>
                <a:lnTo>
                  <a:pt x="87050" y="53280"/>
                </a:lnTo>
                <a:lnTo>
                  <a:pt x="86690" y="53380"/>
                </a:lnTo>
                <a:lnTo>
                  <a:pt x="86380" y="53570"/>
                </a:lnTo>
                <a:lnTo>
                  <a:pt x="86250" y="53750"/>
                </a:lnTo>
                <a:lnTo>
                  <a:pt x="86040" y="54200"/>
                </a:lnTo>
                <a:lnTo>
                  <a:pt x="85900" y="54320"/>
                </a:lnTo>
                <a:lnTo>
                  <a:pt x="85750" y="54290"/>
                </a:lnTo>
                <a:lnTo>
                  <a:pt x="85280" y="54080"/>
                </a:lnTo>
                <a:lnTo>
                  <a:pt x="85140" y="53990"/>
                </a:lnTo>
                <a:lnTo>
                  <a:pt x="85040" y="53820"/>
                </a:lnTo>
                <a:lnTo>
                  <a:pt x="84960" y="53630"/>
                </a:lnTo>
                <a:lnTo>
                  <a:pt x="84840" y="53510"/>
                </a:lnTo>
                <a:lnTo>
                  <a:pt x="84500" y="53620"/>
                </a:lnTo>
                <a:lnTo>
                  <a:pt x="83900" y="53690"/>
                </a:lnTo>
                <a:lnTo>
                  <a:pt x="83580" y="53550"/>
                </a:lnTo>
                <a:lnTo>
                  <a:pt x="83330" y="53210"/>
                </a:lnTo>
                <a:lnTo>
                  <a:pt x="83140" y="52800"/>
                </a:lnTo>
                <a:lnTo>
                  <a:pt x="83030" y="52430"/>
                </a:lnTo>
                <a:lnTo>
                  <a:pt x="82900" y="51810"/>
                </a:lnTo>
                <a:lnTo>
                  <a:pt x="82890" y="51600"/>
                </a:lnTo>
                <a:lnTo>
                  <a:pt x="82860" y="51370"/>
                </a:lnTo>
                <a:lnTo>
                  <a:pt x="82730" y="51370"/>
                </a:lnTo>
                <a:lnTo>
                  <a:pt x="82570" y="51510"/>
                </a:lnTo>
                <a:lnTo>
                  <a:pt x="82230" y="51860"/>
                </a:lnTo>
                <a:lnTo>
                  <a:pt x="82090" y="51970"/>
                </a:lnTo>
                <a:lnTo>
                  <a:pt x="81670" y="52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Mech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89640" y="53490"/>
                </a:moveTo>
                <a:lnTo>
                  <a:pt x="89590" y="53320"/>
                </a:lnTo>
                <a:lnTo>
                  <a:pt x="89570" y="53130"/>
                </a:lnTo>
                <a:lnTo>
                  <a:pt x="89600" y="50410"/>
                </a:lnTo>
                <a:lnTo>
                  <a:pt x="89840" y="49360"/>
                </a:lnTo>
                <a:lnTo>
                  <a:pt x="89840" y="49160"/>
                </a:lnTo>
                <a:lnTo>
                  <a:pt x="89820" y="49070"/>
                </a:lnTo>
                <a:lnTo>
                  <a:pt x="89650" y="48740"/>
                </a:lnTo>
                <a:lnTo>
                  <a:pt x="89100" y="47980"/>
                </a:lnTo>
                <a:lnTo>
                  <a:pt x="89080" y="47970"/>
                </a:lnTo>
                <a:lnTo>
                  <a:pt x="88640" y="47790"/>
                </a:lnTo>
                <a:lnTo>
                  <a:pt x="88450" y="47680"/>
                </a:lnTo>
                <a:lnTo>
                  <a:pt x="88350" y="47580"/>
                </a:lnTo>
                <a:lnTo>
                  <a:pt x="88260" y="47430"/>
                </a:lnTo>
                <a:lnTo>
                  <a:pt x="88010" y="46700"/>
                </a:lnTo>
                <a:lnTo>
                  <a:pt x="87760" y="46350"/>
                </a:lnTo>
                <a:lnTo>
                  <a:pt x="87980" y="46140"/>
                </a:lnTo>
                <a:lnTo>
                  <a:pt x="88510" y="45480"/>
                </a:lnTo>
                <a:lnTo>
                  <a:pt x="89130" y="44830"/>
                </a:lnTo>
                <a:lnTo>
                  <a:pt x="89420" y="44610"/>
                </a:lnTo>
                <a:lnTo>
                  <a:pt x="89550" y="44540"/>
                </a:lnTo>
                <a:lnTo>
                  <a:pt x="90050" y="44370"/>
                </a:lnTo>
                <a:lnTo>
                  <a:pt x="90150" y="44310"/>
                </a:lnTo>
                <a:lnTo>
                  <a:pt x="90240" y="44240"/>
                </a:lnTo>
                <a:lnTo>
                  <a:pt x="90290" y="44140"/>
                </a:lnTo>
                <a:lnTo>
                  <a:pt x="90320" y="44040"/>
                </a:lnTo>
                <a:lnTo>
                  <a:pt x="90350" y="43910"/>
                </a:lnTo>
                <a:lnTo>
                  <a:pt x="90400" y="43820"/>
                </a:lnTo>
                <a:lnTo>
                  <a:pt x="90570" y="43660"/>
                </a:lnTo>
                <a:lnTo>
                  <a:pt x="90640" y="43580"/>
                </a:lnTo>
                <a:lnTo>
                  <a:pt x="90660" y="43510"/>
                </a:lnTo>
                <a:lnTo>
                  <a:pt x="90660" y="43430"/>
                </a:lnTo>
                <a:lnTo>
                  <a:pt x="90640" y="43350"/>
                </a:lnTo>
                <a:lnTo>
                  <a:pt x="90590" y="43270"/>
                </a:lnTo>
                <a:lnTo>
                  <a:pt x="90420" y="43140"/>
                </a:lnTo>
                <a:lnTo>
                  <a:pt x="89950" y="42960"/>
                </a:lnTo>
                <a:lnTo>
                  <a:pt x="88860" y="42510"/>
                </a:lnTo>
                <a:lnTo>
                  <a:pt x="88360" y="42410"/>
                </a:lnTo>
                <a:lnTo>
                  <a:pt x="88240" y="42360"/>
                </a:lnTo>
                <a:lnTo>
                  <a:pt x="88160" y="42290"/>
                </a:lnTo>
                <a:lnTo>
                  <a:pt x="87490" y="41560"/>
                </a:lnTo>
                <a:lnTo>
                  <a:pt x="87420" y="41440"/>
                </a:lnTo>
                <a:lnTo>
                  <a:pt x="87380" y="41300"/>
                </a:lnTo>
                <a:lnTo>
                  <a:pt x="87390" y="41110"/>
                </a:lnTo>
                <a:lnTo>
                  <a:pt x="87420" y="40880"/>
                </a:lnTo>
                <a:lnTo>
                  <a:pt x="87510" y="40570"/>
                </a:lnTo>
                <a:lnTo>
                  <a:pt x="87620" y="39820"/>
                </a:lnTo>
                <a:lnTo>
                  <a:pt x="87750" y="39310"/>
                </a:lnTo>
                <a:lnTo>
                  <a:pt x="87840" y="39110"/>
                </a:lnTo>
                <a:lnTo>
                  <a:pt x="87960" y="38900"/>
                </a:lnTo>
                <a:lnTo>
                  <a:pt x="88170" y="38620"/>
                </a:lnTo>
                <a:lnTo>
                  <a:pt x="88300" y="38390"/>
                </a:lnTo>
                <a:lnTo>
                  <a:pt x="88420" y="38050"/>
                </a:lnTo>
                <a:lnTo>
                  <a:pt x="88520" y="37600"/>
                </a:lnTo>
                <a:lnTo>
                  <a:pt x="88570" y="37500"/>
                </a:lnTo>
                <a:lnTo>
                  <a:pt x="88660" y="37470"/>
                </a:lnTo>
                <a:lnTo>
                  <a:pt x="88740" y="37490"/>
                </a:lnTo>
                <a:lnTo>
                  <a:pt x="88810" y="37530"/>
                </a:lnTo>
                <a:lnTo>
                  <a:pt x="88880" y="37590"/>
                </a:lnTo>
                <a:lnTo>
                  <a:pt x="88970" y="37630"/>
                </a:lnTo>
                <a:lnTo>
                  <a:pt x="89050" y="37630"/>
                </a:lnTo>
                <a:lnTo>
                  <a:pt x="89160" y="37560"/>
                </a:lnTo>
                <a:lnTo>
                  <a:pt x="89290" y="37420"/>
                </a:lnTo>
                <a:lnTo>
                  <a:pt x="89470" y="37150"/>
                </a:lnTo>
                <a:lnTo>
                  <a:pt x="89710" y="36640"/>
                </a:lnTo>
                <a:lnTo>
                  <a:pt x="89980" y="35880"/>
                </a:lnTo>
                <a:lnTo>
                  <a:pt x="90220" y="35980"/>
                </a:lnTo>
                <a:lnTo>
                  <a:pt x="90430" y="35960"/>
                </a:lnTo>
                <a:lnTo>
                  <a:pt x="90450" y="35960"/>
                </a:lnTo>
                <a:lnTo>
                  <a:pt x="90500" y="35960"/>
                </a:lnTo>
                <a:lnTo>
                  <a:pt x="90520" y="35950"/>
                </a:lnTo>
                <a:lnTo>
                  <a:pt x="90840" y="35790"/>
                </a:lnTo>
                <a:lnTo>
                  <a:pt x="91110" y="35550"/>
                </a:lnTo>
                <a:lnTo>
                  <a:pt x="91320" y="35250"/>
                </a:lnTo>
                <a:lnTo>
                  <a:pt x="91490" y="34900"/>
                </a:lnTo>
                <a:lnTo>
                  <a:pt x="91620" y="34700"/>
                </a:lnTo>
                <a:lnTo>
                  <a:pt x="91740" y="34680"/>
                </a:lnTo>
                <a:lnTo>
                  <a:pt x="91960" y="34800"/>
                </a:lnTo>
                <a:lnTo>
                  <a:pt x="92840" y="34840"/>
                </a:lnTo>
                <a:lnTo>
                  <a:pt x="92950" y="34880"/>
                </a:lnTo>
                <a:lnTo>
                  <a:pt x="93190" y="35000"/>
                </a:lnTo>
                <a:lnTo>
                  <a:pt x="93330" y="35030"/>
                </a:lnTo>
                <a:lnTo>
                  <a:pt x="93470" y="35000"/>
                </a:lnTo>
                <a:lnTo>
                  <a:pt x="93770" y="34880"/>
                </a:lnTo>
                <a:lnTo>
                  <a:pt x="93900" y="34870"/>
                </a:lnTo>
                <a:lnTo>
                  <a:pt x="94160" y="34950"/>
                </a:lnTo>
                <a:lnTo>
                  <a:pt x="94640" y="35220"/>
                </a:lnTo>
                <a:lnTo>
                  <a:pt x="94890" y="35280"/>
                </a:lnTo>
                <a:lnTo>
                  <a:pt x="95160" y="35340"/>
                </a:lnTo>
                <a:lnTo>
                  <a:pt x="95310" y="35400"/>
                </a:lnTo>
                <a:lnTo>
                  <a:pt x="95400" y="35470"/>
                </a:lnTo>
                <a:lnTo>
                  <a:pt x="95430" y="35620"/>
                </a:lnTo>
                <a:lnTo>
                  <a:pt x="95290" y="35860"/>
                </a:lnTo>
                <a:lnTo>
                  <a:pt x="95350" y="36370"/>
                </a:lnTo>
                <a:lnTo>
                  <a:pt x="95230" y="36690"/>
                </a:lnTo>
                <a:lnTo>
                  <a:pt x="95070" y="37020"/>
                </a:lnTo>
                <a:lnTo>
                  <a:pt x="94800" y="38070"/>
                </a:lnTo>
                <a:lnTo>
                  <a:pt x="94110" y="39260"/>
                </a:lnTo>
                <a:lnTo>
                  <a:pt x="93830" y="39890"/>
                </a:lnTo>
                <a:lnTo>
                  <a:pt x="93810" y="40030"/>
                </a:lnTo>
                <a:lnTo>
                  <a:pt x="93830" y="40150"/>
                </a:lnTo>
                <a:lnTo>
                  <a:pt x="93880" y="40400"/>
                </a:lnTo>
                <a:lnTo>
                  <a:pt x="93910" y="40450"/>
                </a:lnTo>
                <a:lnTo>
                  <a:pt x="94010" y="40560"/>
                </a:lnTo>
                <a:lnTo>
                  <a:pt x="94030" y="40610"/>
                </a:lnTo>
                <a:lnTo>
                  <a:pt x="94010" y="40720"/>
                </a:lnTo>
                <a:lnTo>
                  <a:pt x="93950" y="40790"/>
                </a:lnTo>
                <a:lnTo>
                  <a:pt x="93900" y="40850"/>
                </a:lnTo>
                <a:lnTo>
                  <a:pt x="93850" y="40940"/>
                </a:lnTo>
                <a:lnTo>
                  <a:pt x="93760" y="41220"/>
                </a:lnTo>
                <a:lnTo>
                  <a:pt x="93730" y="41360"/>
                </a:lnTo>
                <a:lnTo>
                  <a:pt x="93740" y="41540"/>
                </a:lnTo>
                <a:lnTo>
                  <a:pt x="93790" y="41680"/>
                </a:lnTo>
                <a:lnTo>
                  <a:pt x="93930" y="41920"/>
                </a:lnTo>
                <a:lnTo>
                  <a:pt x="93960" y="42060"/>
                </a:lnTo>
                <a:lnTo>
                  <a:pt x="93890" y="42370"/>
                </a:lnTo>
                <a:lnTo>
                  <a:pt x="93620" y="42990"/>
                </a:lnTo>
                <a:lnTo>
                  <a:pt x="93450" y="43370"/>
                </a:lnTo>
                <a:lnTo>
                  <a:pt x="93400" y="44250"/>
                </a:lnTo>
                <a:lnTo>
                  <a:pt x="93240" y="44620"/>
                </a:lnTo>
                <a:lnTo>
                  <a:pt x="93220" y="44720"/>
                </a:lnTo>
                <a:lnTo>
                  <a:pt x="93240" y="44820"/>
                </a:lnTo>
                <a:lnTo>
                  <a:pt x="93290" y="44920"/>
                </a:lnTo>
                <a:lnTo>
                  <a:pt x="93470" y="45090"/>
                </a:lnTo>
                <a:lnTo>
                  <a:pt x="93670" y="45540"/>
                </a:lnTo>
                <a:lnTo>
                  <a:pt x="93870" y="45670"/>
                </a:lnTo>
                <a:lnTo>
                  <a:pt x="94040" y="45750"/>
                </a:lnTo>
                <a:lnTo>
                  <a:pt x="94190" y="45890"/>
                </a:lnTo>
                <a:lnTo>
                  <a:pt x="94420" y="46220"/>
                </a:lnTo>
                <a:lnTo>
                  <a:pt x="94650" y="46620"/>
                </a:lnTo>
                <a:lnTo>
                  <a:pt x="94810" y="47060"/>
                </a:lnTo>
                <a:lnTo>
                  <a:pt x="94910" y="47250"/>
                </a:lnTo>
                <a:lnTo>
                  <a:pt x="95160" y="47640"/>
                </a:lnTo>
                <a:lnTo>
                  <a:pt x="95260" y="47830"/>
                </a:lnTo>
                <a:lnTo>
                  <a:pt x="95300" y="48050"/>
                </a:lnTo>
                <a:lnTo>
                  <a:pt x="95340" y="48590"/>
                </a:lnTo>
                <a:lnTo>
                  <a:pt x="95440" y="49080"/>
                </a:lnTo>
                <a:lnTo>
                  <a:pt x="95450" y="49320"/>
                </a:lnTo>
                <a:lnTo>
                  <a:pt x="95440" y="49560"/>
                </a:lnTo>
                <a:lnTo>
                  <a:pt x="95390" y="49800"/>
                </a:lnTo>
                <a:lnTo>
                  <a:pt x="95200" y="50350"/>
                </a:lnTo>
                <a:lnTo>
                  <a:pt x="94700" y="51340"/>
                </a:lnTo>
                <a:lnTo>
                  <a:pt x="94540" y="51880"/>
                </a:lnTo>
                <a:lnTo>
                  <a:pt x="94460" y="52150"/>
                </a:lnTo>
                <a:lnTo>
                  <a:pt x="94450" y="52270"/>
                </a:lnTo>
                <a:lnTo>
                  <a:pt x="94480" y="52430"/>
                </a:lnTo>
                <a:lnTo>
                  <a:pt x="94390" y="52940"/>
                </a:lnTo>
                <a:lnTo>
                  <a:pt x="94060" y="53540"/>
                </a:lnTo>
                <a:lnTo>
                  <a:pt x="93640" y="53990"/>
                </a:lnTo>
                <a:lnTo>
                  <a:pt x="93290" y="54030"/>
                </a:lnTo>
                <a:lnTo>
                  <a:pt x="93130" y="53880"/>
                </a:lnTo>
                <a:lnTo>
                  <a:pt x="92770" y="53660"/>
                </a:lnTo>
                <a:lnTo>
                  <a:pt x="92610" y="53510"/>
                </a:lnTo>
                <a:lnTo>
                  <a:pt x="92540" y="53390"/>
                </a:lnTo>
                <a:lnTo>
                  <a:pt x="92470" y="53170"/>
                </a:lnTo>
                <a:lnTo>
                  <a:pt x="92420" y="53070"/>
                </a:lnTo>
                <a:lnTo>
                  <a:pt x="92390" y="53080"/>
                </a:lnTo>
                <a:lnTo>
                  <a:pt x="92120" y="52860"/>
                </a:lnTo>
                <a:lnTo>
                  <a:pt x="92110" y="52810"/>
                </a:lnTo>
                <a:lnTo>
                  <a:pt x="91910" y="52860"/>
                </a:lnTo>
                <a:lnTo>
                  <a:pt x="91570" y="53150"/>
                </a:lnTo>
                <a:lnTo>
                  <a:pt x="91380" y="53150"/>
                </a:lnTo>
                <a:lnTo>
                  <a:pt x="91180" y="53040"/>
                </a:lnTo>
                <a:lnTo>
                  <a:pt x="90990" y="52970"/>
                </a:lnTo>
                <a:lnTo>
                  <a:pt x="90840" y="53030"/>
                </a:lnTo>
                <a:lnTo>
                  <a:pt x="90770" y="53290"/>
                </a:lnTo>
                <a:lnTo>
                  <a:pt x="90690" y="53480"/>
                </a:lnTo>
                <a:lnTo>
                  <a:pt x="90520" y="53570"/>
                </a:lnTo>
                <a:lnTo>
                  <a:pt x="90340" y="53540"/>
                </a:lnTo>
                <a:lnTo>
                  <a:pt x="90190" y="53410"/>
                </a:lnTo>
                <a:lnTo>
                  <a:pt x="90010" y="53310"/>
                </a:lnTo>
                <a:lnTo>
                  <a:pt x="89760" y="53400"/>
                </a:lnTo>
                <a:lnTo>
                  <a:pt x="89640" y="53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Narayan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53500" y="36570"/>
                </a:moveTo>
                <a:lnTo>
                  <a:pt x="53660" y="36520"/>
                </a:lnTo>
                <a:lnTo>
                  <a:pt x="54040" y="36560"/>
                </a:lnTo>
                <a:lnTo>
                  <a:pt x="54090" y="36530"/>
                </a:lnTo>
                <a:lnTo>
                  <a:pt x="54070" y="36450"/>
                </a:lnTo>
                <a:lnTo>
                  <a:pt x="54020" y="36400"/>
                </a:lnTo>
                <a:lnTo>
                  <a:pt x="53980" y="36360"/>
                </a:lnTo>
                <a:lnTo>
                  <a:pt x="53920" y="36270"/>
                </a:lnTo>
                <a:lnTo>
                  <a:pt x="53880" y="36150"/>
                </a:lnTo>
                <a:lnTo>
                  <a:pt x="53910" y="35950"/>
                </a:lnTo>
                <a:lnTo>
                  <a:pt x="53990" y="35850"/>
                </a:lnTo>
                <a:lnTo>
                  <a:pt x="54500" y="35640"/>
                </a:lnTo>
                <a:lnTo>
                  <a:pt x="55100" y="35220"/>
                </a:lnTo>
                <a:lnTo>
                  <a:pt x="55330" y="35030"/>
                </a:lnTo>
                <a:lnTo>
                  <a:pt x="55400" y="35000"/>
                </a:lnTo>
                <a:lnTo>
                  <a:pt x="55500" y="34980"/>
                </a:lnTo>
                <a:lnTo>
                  <a:pt x="55620" y="35000"/>
                </a:lnTo>
                <a:lnTo>
                  <a:pt x="55730" y="35030"/>
                </a:lnTo>
                <a:lnTo>
                  <a:pt x="55830" y="35080"/>
                </a:lnTo>
                <a:lnTo>
                  <a:pt x="55940" y="35160"/>
                </a:lnTo>
                <a:lnTo>
                  <a:pt x="56070" y="35310"/>
                </a:lnTo>
                <a:lnTo>
                  <a:pt x="56200" y="35520"/>
                </a:lnTo>
                <a:lnTo>
                  <a:pt x="56170" y="35600"/>
                </a:lnTo>
                <a:lnTo>
                  <a:pt x="56110" y="35760"/>
                </a:lnTo>
                <a:lnTo>
                  <a:pt x="56090" y="35830"/>
                </a:lnTo>
                <a:lnTo>
                  <a:pt x="56080" y="35900"/>
                </a:lnTo>
                <a:lnTo>
                  <a:pt x="56090" y="35980"/>
                </a:lnTo>
                <a:lnTo>
                  <a:pt x="56140" y="36080"/>
                </a:lnTo>
                <a:lnTo>
                  <a:pt x="56220" y="36210"/>
                </a:lnTo>
                <a:lnTo>
                  <a:pt x="56360" y="36410"/>
                </a:lnTo>
                <a:lnTo>
                  <a:pt x="56400" y="36510"/>
                </a:lnTo>
                <a:lnTo>
                  <a:pt x="56400" y="36580"/>
                </a:lnTo>
                <a:lnTo>
                  <a:pt x="56350" y="36680"/>
                </a:lnTo>
                <a:lnTo>
                  <a:pt x="56360" y="36740"/>
                </a:lnTo>
                <a:lnTo>
                  <a:pt x="56410" y="36790"/>
                </a:lnTo>
                <a:lnTo>
                  <a:pt x="56590" y="36830"/>
                </a:lnTo>
                <a:lnTo>
                  <a:pt x="57410" y="36860"/>
                </a:lnTo>
                <a:lnTo>
                  <a:pt x="57530" y="36920"/>
                </a:lnTo>
                <a:lnTo>
                  <a:pt x="57610" y="37000"/>
                </a:lnTo>
                <a:lnTo>
                  <a:pt x="57660" y="37080"/>
                </a:lnTo>
                <a:lnTo>
                  <a:pt x="57800" y="37480"/>
                </a:lnTo>
                <a:lnTo>
                  <a:pt x="58500" y="37550"/>
                </a:lnTo>
                <a:lnTo>
                  <a:pt x="58640" y="37540"/>
                </a:lnTo>
                <a:lnTo>
                  <a:pt x="58820" y="37480"/>
                </a:lnTo>
                <a:lnTo>
                  <a:pt x="59060" y="37330"/>
                </a:lnTo>
                <a:lnTo>
                  <a:pt x="59310" y="37260"/>
                </a:lnTo>
                <a:lnTo>
                  <a:pt x="59540" y="37240"/>
                </a:lnTo>
                <a:lnTo>
                  <a:pt x="59850" y="37140"/>
                </a:lnTo>
                <a:lnTo>
                  <a:pt x="59970" y="37120"/>
                </a:lnTo>
                <a:lnTo>
                  <a:pt x="60740" y="37080"/>
                </a:lnTo>
                <a:lnTo>
                  <a:pt x="60890" y="37100"/>
                </a:lnTo>
                <a:lnTo>
                  <a:pt x="61080" y="37160"/>
                </a:lnTo>
                <a:lnTo>
                  <a:pt x="61650" y="37420"/>
                </a:lnTo>
                <a:lnTo>
                  <a:pt x="62190" y="37540"/>
                </a:lnTo>
                <a:lnTo>
                  <a:pt x="62310" y="37580"/>
                </a:lnTo>
                <a:lnTo>
                  <a:pt x="62380" y="37650"/>
                </a:lnTo>
                <a:lnTo>
                  <a:pt x="62430" y="37750"/>
                </a:lnTo>
                <a:lnTo>
                  <a:pt x="62580" y="38220"/>
                </a:lnTo>
                <a:lnTo>
                  <a:pt x="62670" y="39010"/>
                </a:lnTo>
                <a:lnTo>
                  <a:pt x="62690" y="39150"/>
                </a:lnTo>
                <a:lnTo>
                  <a:pt x="62730" y="39230"/>
                </a:lnTo>
                <a:lnTo>
                  <a:pt x="62780" y="39310"/>
                </a:lnTo>
                <a:lnTo>
                  <a:pt x="62830" y="39380"/>
                </a:lnTo>
                <a:lnTo>
                  <a:pt x="62880" y="39450"/>
                </a:lnTo>
                <a:lnTo>
                  <a:pt x="62900" y="39530"/>
                </a:lnTo>
                <a:lnTo>
                  <a:pt x="62940" y="39820"/>
                </a:lnTo>
                <a:lnTo>
                  <a:pt x="62940" y="39840"/>
                </a:lnTo>
                <a:lnTo>
                  <a:pt x="62990" y="39960"/>
                </a:lnTo>
                <a:lnTo>
                  <a:pt x="63100" y="40090"/>
                </a:lnTo>
                <a:lnTo>
                  <a:pt x="63250" y="40220"/>
                </a:lnTo>
                <a:lnTo>
                  <a:pt x="63950" y="40620"/>
                </a:lnTo>
                <a:lnTo>
                  <a:pt x="64440" y="40710"/>
                </a:lnTo>
                <a:lnTo>
                  <a:pt x="64800" y="40770"/>
                </a:lnTo>
                <a:lnTo>
                  <a:pt x="65130" y="40870"/>
                </a:lnTo>
                <a:lnTo>
                  <a:pt x="65410" y="41020"/>
                </a:lnTo>
                <a:lnTo>
                  <a:pt x="65690" y="41280"/>
                </a:lnTo>
                <a:lnTo>
                  <a:pt x="65170" y="41660"/>
                </a:lnTo>
                <a:lnTo>
                  <a:pt x="64990" y="41870"/>
                </a:lnTo>
                <a:lnTo>
                  <a:pt x="64970" y="41960"/>
                </a:lnTo>
                <a:lnTo>
                  <a:pt x="64970" y="42070"/>
                </a:lnTo>
                <a:lnTo>
                  <a:pt x="65010" y="42180"/>
                </a:lnTo>
                <a:lnTo>
                  <a:pt x="65060" y="42260"/>
                </a:lnTo>
                <a:lnTo>
                  <a:pt x="65160" y="42340"/>
                </a:lnTo>
                <a:lnTo>
                  <a:pt x="65430" y="42480"/>
                </a:lnTo>
                <a:lnTo>
                  <a:pt x="65520" y="42550"/>
                </a:lnTo>
                <a:lnTo>
                  <a:pt x="65590" y="42610"/>
                </a:lnTo>
                <a:lnTo>
                  <a:pt x="65640" y="42670"/>
                </a:lnTo>
                <a:lnTo>
                  <a:pt x="65710" y="42790"/>
                </a:lnTo>
                <a:lnTo>
                  <a:pt x="65770" y="42960"/>
                </a:lnTo>
                <a:lnTo>
                  <a:pt x="65830" y="43250"/>
                </a:lnTo>
                <a:lnTo>
                  <a:pt x="65840" y="43390"/>
                </a:lnTo>
                <a:lnTo>
                  <a:pt x="65820" y="43500"/>
                </a:lnTo>
                <a:lnTo>
                  <a:pt x="65790" y="43550"/>
                </a:lnTo>
                <a:lnTo>
                  <a:pt x="65770" y="43620"/>
                </a:lnTo>
                <a:lnTo>
                  <a:pt x="65750" y="43710"/>
                </a:lnTo>
                <a:lnTo>
                  <a:pt x="65720" y="44030"/>
                </a:lnTo>
                <a:lnTo>
                  <a:pt x="65640" y="44320"/>
                </a:lnTo>
                <a:lnTo>
                  <a:pt x="64930" y="45310"/>
                </a:lnTo>
                <a:lnTo>
                  <a:pt x="64770" y="45600"/>
                </a:lnTo>
                <a:lnTo>
                  <a:pt x="64720" y="45750"/>
                </a:lnTo>
                <a:lnTo>
                  <a:pt x="64700" y="45890"/>
                </a:lnTo>
                <a:lnTo>
                  <a:pt x="64710" y="45990"/>
                </a:lnTo>
                <a:lnTo>
                  <a:pt x="64730" y="46100"/>
                </a:lnTo>
                <a:lnTo>
                  <a:pt x="64750" y="46170"/>
                </a:lnTo>
                <a:lnTo>
                  <a:pt x="64770" y="46290"/>
                </a:lnTo>
                <a:lnTo>
                  <a:pt x="64790" y="46450"/>
                </a:lnTo>
                <a:lnTo>
                  <a:pt x="64770" y="46670"/>
                </a:lnTo>
                <a:lnTo>
                  <a:pt x="64730" y="46810"/>
                </a:lnTo>
                <a:lnTo>
                  <a:pt x="64670" y="46950"/>
                </a:lnTo>
                <a:lnTo>
                  <a:pt x="64300" y="47490"/>
                </a:lnTo>
                <a:lnTo>
                  <a:pt x="64130" y="47950"/>
                </a:lnTo>
                <a:lnTo>
                  <a:pt x="64030" y="48350"/>
                </a:lnTo>
                <a:lnTo>
                  <a:pt x="64010" y="48600"/>
                </a:lnTo>
                <a:lnTo>
                  <a:pt x="64030" y="49110"/>
                </a:lnTo>
                <a:lnTo>
                  <a:pt x="64030" y="49120"/>
                </a:lnTo>
                <a:lnTo>
                  <a:pt x="64000" y="49150"/>
                </a:lnTo>
                <a:lnTo>
                  <a:pt x="63820" y="49280"/>
                </a:lnTo>
                <a:lnTo>
                  <a:pt x="63430" y="49400"/>
                </a:lnTo>
                <a:lnTo>
                  <a:pt x="63270" y="49410"/>
                </a:lnTo>
                <a:lnTo>
                  <a:pt x="62230" y="49130"/>
                </a:lnTo>
                <a:lnTo>
                  <a:pt x="61910" y="48790"/>
                </a:lnTo>
                <a:lnTo>
                  <a:pt x="61910" y="48360"/>
                </a:lnTo>
                <a:lnTo>
                  <a:pt x="61870" y="47980"/>
                </a:lnTo>
                <a:lnTo>
                  <a:pt x="61430" y="47790"/>
                </a:lnTo>
                <a:lnTo>
                  <a:pt x="61180" y="47820"/>
                </a:lnTo>
                <a:lnTo>
                  <a:pt x="60550" y="48070"/>
                </a:lnTo>
                <a:lnTo>
                  <a:pt x="60260" y="48040"/>
                </a:lnTo>
                <a:lnTo>
                  <a:pt x="60240" y="47880"/>
                </a:lnTo>
                <a:lnTo>
                  <a:pt x="60260" y="47690"/>
                </a:lnTo>
                <a:lnTo>
                  <a:pt x="60070" y="47590"/>
                </a:lnTo>
                <a:lnTo>
                  <a:pt x="59920" y="47570"/>
                </a:lnTo>
                <a:lnTo>
                  <a:pt x="59790" y="47530"/>
                </a:lnTo>
                <a:lnTo>
                  <a:pt x="59530" y="47390"/>
                </a:lnTo>
                <a:lnTo>
                  <a:pt x="59430" y="47170"/>
                </a:lnTo>
                <a:lnTo>
                  <a:pt x="59370" y="46910"/>
                </a:lnTo>
                <a:lnTo>
                  <a:pt x="59210" y="46670"/>
                </a:lnTo>
                <a:lnTo>
                  <a:pt x="58960" y="46520"/>
                </a:lnTo>
                <a:lnTo>
                  <a:pt x="58400" y="46340"/>
                </a:lnTo>
                <a:lnTo>
                  <a:pt x="58140" y="46180"/>
                </a:lnTo>
                <a:lnTo>
                  <a:pt x="58020" y="45980"/>
                </a:lnTo>
                <a:lnTo>
                  <a:pt x="57840" y="45940"/>
                </a:lnTo>
                <a:lnTo>
                  <a:pt x="57660" y="46010"/>
                </a:lnTo>
                <a:lnTo>
                  <a:pt x="57510" y="46120"/>
                </a:lnTo>
                <a:lnTo>
                  <a:pt x="57380" y="46120"/>
                </a:lnTo>
                <a:lnTo>
                  <a:pt x="56040" y="45760"/>
                </a:lnTo>
                <a:lnTo>
                  <a:pt x="55890" y="45650"/>
                </a:lnTo>
                <a:lnTo>
                  <a:pt x="55830" y="45390"/>
                </a:lnTo>
                <a:lnTo>
                  <a:pt x="55930" y="45100"/>
                </a:lnTo>
                <a:lnTo>
                  <a:pt x="56090" y="44810"/>
                </a:lnTo>
                <a:lnTo>
                  <a:pt x="56200" y="44540"/>
                </a:lnTo>
                <a:lnTo>
                  <a:pt x="56260" y="44040"/>
                </a:lnTo>
                <a:lnTo>
                  <a:pt x="56230" y="43560"/>
                </a:lnTo>
                <a:lnTo>
                  <a:pt x="56130" y="43090"/>
                </a:lnTo>
                <a:lnTo>
                  <a:pt x="55950" y="42630"/>
                </a:lnTo>
                <a:lnTo>
                  <a:pt x="55660" y="42210"/>
                </a:lnTo>
                <a:lnTo>
                  <a:pt x="55330" y="41980"/>
                </a:lnTo>
                <a:lnTo>
                  <a:pt x="52120" y="41390"/>
                </a:lnTo>
                <a:lnTo>
                  <a:pt x="51880" y="41230"/>
                </a:lnTo>
                <a:lnTo>
                  <a:pt x="51670" y="40930"/>
                </a:lnTo>
                <a:lnTo>
                  <a:pt x="51560" y="40700"/>
                </a:lnTo>
                <a:lnTo>
                  <a:pt x="51410" y="40580"/>
                </a:lnTo>
                <a:lnTo>
                  <a:pt x="51070" y="40640"/>
                </a:lnTo>
                <a:lnTo>
                  <a:pt x="50960" y="40600"/>
                </a:lnTo>
                <a:lnTo>
                  <a:pt x="50840" y="40300"/>
                </a:lnTo>
                <a:lnTo>
                  <a:pt x="50740" y="40180"/>
                </a:lnTo>
                <a:lnTo>
                  <a:pt x="50470" y="40070"/>
                </a:lnTo>
                <a:lnTo>
                  <a:pt x="50350" y="40000"/>
                </a:lnTo>
                <a:lnTo>
                  <a:pt x="50240" y="39890"/>
                </a:lnTo>
                <a:lnTo>
                  <a:pt x="50200" y="39660"/>
                </a:lnTo>
                <a:lnTo>
                  <a:pt x="50000" y="39620"/>
                </a:lnTo>
                <a:lnTo>
                  <a:pt x="49780" y="39710"/>
                </a:lnTo>
                <a:lnTo>
                  <a:pt x="49210" y="40410"/>
                </a:lnTo>
                <a:lnTo>
                  <a:pt x="48970" y="40580"/>
                </a:lnTo>
                <a:lnTo>
                  <a:pt x="48620" y="40590"/>
                </a:lnTo>
                <a:lnTo>
                  <a:pt x="48170" y="40510"/>
                </a:lnTo>
                <a:lnTo>
                  <a:pt x="48030" y="40460"/>
                </a:lnTo>
                <a:lnTo>
                  <a:pt x="48020" y="40460"/>
                </a:lnTo>
                <a:lnTo>
                  <a:pt x="48030" y="40460"/>
                </a:lnTo>
                <a:lnTo>
                  <a:pt x="48200" y="40310"/>
                </a:lnTo>
                <a:lnTo>
                  <a:pt x="48240" y="40180"/>
                </a:lnTo>
                <a:lnTo>
                  <a:pt x="48230" y="40030"/>
                </a:lnTo>
                <a:lnTo>
                  <a:pt x="48230" y="39890"/>
                </a:lnTo>
                <a:lnTo>
                  <a:pt x="48310" y="39750"/>
                </a:lnTo>
                <a:lnTo>
                  <a:pt x="48440" y="39590"/>
                </a:lnTo>
                <a:lnTo>
                  <a:pt x="48400" y="39530"/>
                </a:lnTo>
                <a:lnTo>
                  <a:pt x="48160" y="39530"/>
                </a:lnTo>
                <a:lnTo>
                  <a:pt x="48060" y="39490"/>
                </a:lnTo>
                <a:lnTo>
                  <a:pt x="48050" y="39390"/>
                </a:lnTo>
                <a:lnTo>
                  <a:pt x="48120" y="39280"/>
                </a:lnTo>
                <a:lnTo>
                  <a:pt x="48200" y="39190"/>
                </a:lnTo>
                <a:lnTo>
                  <a:pt x="48300" y="39170"/>
                </a:lnTo>
                <a:lnTo>
                  <a:pt x="48430" y="39170"/>
                </a:lnTo>
                <a:lnTo>
                  <a:pt x="49180" y="39270"/>
                </a:lnTo>
                <a:lnTo>
                  <a:pt x="49430" y="39250"/>
                </a:lnTo>
                <a:lnTo>
                  <a:pt x="49660" y="39100"/>
                </a:lnTo>
                <a:lnTo>
                  <a:pt x="50040" y="39370"/>
                </a:lnTo>
                <a:lnTo>
                  <a:pt x="50180" y="39210"/>
                </a:lnTo>
                <a:lnTo>
                  <a:pt x="50630" y="38450"/>
                </a:lnTo>
                <a:lnTo>
                  <a:pt x="50890" y="38150"/>
                </a:lnTo>
                <a:lnTo>
                  <a:pt x="51070" y="38230"/>
                </a:lnTo>
                <a:lnTo>
                  <a:pt x="51210" y="38120"/>
                </a:lnTo>
                <a:lnTo>
                  <a:pt x="51420" y="37820"/>
                </a:lnTo>
                <a:lnTo>
                  <a:pt x="51560" y="37760"/>
                </a:lnTo>
                <a:lnTo>
                  <a:pt x="51680" y="37770"/>
                </a:lnTo>
                <a:lnTo>
                  <a:pt x="51820" y="37800"/>
                </a:lnTo>
                <a:lnTo>
                  <a:pt x="52000" y="37820"/>
                </a:lnTo>
                <a:lnTo>
                  <a:pt x="52300" y="37710"/>
                </a:lnTo>
                <a:lnTo>
                  <a:pt x="52590" y="37490"/>
                </a:lnTo>
                <a:lnTo>
                  <a:pt x="52870" y="37350"/>
                </a:lnTo>
                <a:lnTo>
                  <a:pt x="53180" y="37460"/>
                </a:lnTo>
                <a:lnTo>
                  <a:pt x="53490" y="37270"/>
                </a:lnTo>
                <a:lnTo>
                  <a:pt x="53600" y="37130"/>
                </a:lnTo>
                <a:lnTo>
                  <a:pt x="53640" y="36950"/>
                </a:lnTo>
                <a:lnTo>
                  <a:pt x="53600" y="36800"/>
                </a:lnTo>
                <a:lnTo>
                  <a:pt x="53500" y="3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Lumbin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38710" y="30410"/>
                </a:moveTo>
                <a:lnTo>
                  <a:pt x="39590" y="30250"/>
                </a:lnTo>
                <a:lnTo>
                  <a:pt x="39780" y="30300"/>
                </a:lnTo>
                <a:lnTo>
                  <a:pt x="40010" y="30390"/>
                </a:lnTo>
                <a:lnTo>
                  <a:pt x="40620" y="30940"/>
                </a:lnTo>
                <a:lnTo>
                  <a:pt x="40840" y="31070"/>
                </a:lnTo>
                <a:lnTo>
                  <a:pt x="41000" y="31120"/>
                </a:lnTo>
                <a:lnTo>
                  <a:pt x="41300" y="31130"/>
                </a:lnTo>
                <a:lnTo>
                  <a:pt x="41450" y="31180"/>
                </a:lnTo>
                <a:lnTo>
                  <a:pt x="41690" y="31310"/>
                </a:lnTo>
                <a:lnTo>
                  <a:pt x="41830" y="31400"/>
                </a:lnTo>
                <a:lnTo>
                  <a:pt x="41930" y="31500"/>
                </a:lnTo>
                <a:lnTo>
                  <a:pt x="42010" y="31630"/>
                </a:lnTo>
                <a:lnTo>
                  <a:pt x="42110" y="31750"/>
                </a:lnTo>
                <a:lnTo>
                  <a:pt x="42290" y="31880"/>
                </a:lnTo>
                <a:lnTo>
                  <a:pt x="42440" y="31930"/>
                </a:lnTo>
                <a:lnTo>
                  <a:pt x="42760" y="31950"/>
                </a:lnTo>
                <a:lnTo>
                  <a:pt x="42980" y="31990"/>
                </a:lnTo>
                <a:lnTo>
                  <a:pt x="43130" y="32050"/>
                </a:lnTo>
                <a:lnTo>
                  <a:pt x="43250" y="32120"/>
                </a:lnTo>
                <a:lnTo>
                  <a:pt x="43770" y="32570"/>
                </a:lnTo>
                <a:lnTo>
                  <a:pt x="43840" y="32650"/>
                </a:lnTo>
                <a:lnTo>
                  <a:pt x="43860" y="32740"/>
                </a:lnTo>
                <a:lnTo>
                  <a:pt x="43820" y="32810"/>
                </a:lnTo>
                <a:lnTo>
                  <a:pt x="43840" y="32960"/>
                </a:lnTo>
                <a:lnTo>
                  <a:pt x="43890" y="33090"/>
                </a:lnTo>
                <a:lnTo>
                  <a:pt x="43970" y="33110"/>
                </a:lnTo>
                <a:lnTo>
                  <a:pt x="44050" y="33100"/>
                </a:lnTo>
                <a:lnTo>
                  <a:pt x="44150" y="33140"/>
                </a:lnTo>
                <a:lnTo>
                  <a:pt x="44310" y="33470"/>
                </a:lnTo>
                <a:lnTo>
                  <a:pt x="44140" y="33750"/>
                </a:lnTo>
                <a:lnTo>
                  <a:pt x="43790" y="33940"/>
                </a:lnTo>
                <a:lnTo>
                  <a:pt x="43380" y="34010"/>
                </a:lnTo>
                <a:lnTo>
                  <a:pt x="43050" y="33920"/>
                </a:lnTo>
                <a:lnTo>
                  <a:pt x="42860" y="33910"/>
                </a:lnTo>
                <a:lnTo>
                  <a:pt x="42690" y="34010"/>
                </a:lnTo>
                <a:lnTo>
                  <a:pt x="42620" y="34180"/>
                </a:lnTo>
                <a:lnTo>
                  <a:pt x="42730" y="34290"/>
                </a:lnTo>
                <a:lnTo>
                  <a:pt x="42910" y="34390"/>
                </a:lnTo>
                <a:lnTo>
                  <a:pt x="43070" y="34530"/>
                </a:lnTo>
                <a:lnTo>
                  <a:pt x="43200" y="34390"/>
                </a:lnTo>
                <a:lnTo>
                  <a:pt x="43330" y="34370"/>
                </a:lnTo>
                <a:lnTo>
                  <a:pt x="43650" y="34430"/>
                </a:lnTo>
                <a:lnTo>
                  <a:pt x="43970" y="34420"/>
                </a:lnTo>
                <a:lnTo>
                  <a:pt x="44150" y="34450"/>
                </a:lnTo>
                <a:lnTo>
                  <a:pt x="44300" y="34530"/>
                </a:lnTo>
                <a:lnTo>
                  <a:pt x="44430" y="34520"/>
                </a:lnTo>
                <a:lnTo>
                  <a:pt x="44830" y="34670"/>
                </a:lnTo>
                <a:lnTo>
                  <a:pt x="44910" y="34650"/>
                </a:lnTo>
                <a:lnTo>
                  <a:pt x="45110" y="34540"/>
                </a:lnTo>
                <a:lnTo>
                  <a:pt x="46010" y="34530"/>
                </a:lnTo>
                <a:lnTo>
                  <a:pt x="46280" y="34560"/>
                </a:lnTo>
                <a:lnTo>
                  <a:pt x="46470" y="34670"/>
                </a:lnTo>
                <a:lnTo>
                  <a:pt x="46780" y="34990"/>
                </a:lnTo>
                <a:lnTo>
                  <a:pt x="46940" y="35080"/>
                </a:lnTo>
                <a:lnTo>
                  <a:pt x="47050" y="35080"/>
                </a:lnTo>
                <a:lnTo>
                  <a:pt x="47310" y="34980"/>
                </a:lnTo>
                <a:lnTo>
                  <a:pt x="47430" y="34950"/>
                </a:lnTo>
                <a:lnTo>
                  <a:pt x="47580" y="34970"/>
                </a:lnTo>
                <a:lnTo>
                  <a:pt x="47880" y="35040"/>
                </a:lnTo>
                <a:lnTo>
                  <a:pt x="48040" y="35060"/>
                </a:lnTo>
                <a:lnTo>
                  <a:pt x="48300" y="34990"/>
                </a:lnTo>
                <a:lnTo>
                  <a:pt x="48800" y="34710"/>
                </a:lnTo>
                <a:lnTo>
                  <a:pt x="49080" y="34680"/>
                </a:lnTo>
                <a:lnTo>
                  <a:pt x="49300" y="34770"/>
                </a:lnTo>
                <a:lnTo>
                  <a:pt x="49700" y="35120"/>
                </a:lnTo>
                <a:lnTo>
                  <a:pt x="49920" y="35250"/>
                </a:lnTo>
                <a:lnTo>
                  <a:pt x="50400" y="35360"/>
                </a:lnTo>
                <a:lnTo>
                  <a:pt x="51400" y="35370"/>
                </a:lnTo>
                <a:lnTo>
                  <a:pt x="51880" y="35470"/>
                </a:lnTo>
                <a:lnTo>
                  <a:pt x="52080" y="35580"/>
                </a:lnTo>
                <a:lnTo>
                  <a:pt x="52140" y="35710"/>
                </a:lnTo>
                <a:lnTo>
                  <a:pt x="52150" y="35870"/>
                </a:lnTo>
                <a:lnTo>
                  <a:pt x="52180" y="36080"/>
                </a:lnTo>
                <a:lnTo>
                  <a:pt x="52240" y="36180"/>
                </a:lnTo>
                <a:lnTo>
                  <a:pt x="52390" y="36280"/>
                </a:lnTo>
                <a:lnTo>
                  <a:pt x="52420" y="36380"/>
                </a:lnTo>
                <a:lnTo>
                  <a:pt x="52430" y="36500"/>
                </a:lnTo>
                <a:lnTo>
                  <a:pt x="52470" y="36560"/>
                </a:lnTo>
                <a:lnTo>
                  <a:pt x="52550" y="36590"/>
                </a:lnTo>
                <a:lnTo>
                  <a:pt x="52650" y="36600"/>
                </a:lnTo>
                <a:lnTo>
                  <a:pt x="52780" y="36530"/>
                </a:lnTo>
                <a:lnTo>
                  <a:pt x="52910" y="36390"/>
                </a:lnTo>
                <a:lnTo>
                  <a:pt x="53060" y="36270"/>
                </a:lnTo>
                <a:lnTo>
                  <a:pt x="53260" y="36250"/>
                </a:lnTo>
                <a:lnTo>
                  <a:pt x="53370" y="36360"/>
                </a:lnTo>
                <a:lnTo>
                  <a:pt x="53500" y="36570"/>
                </a:lnTo>
                <a:lnTo>
                  <a:pt x="53600" y="36800"/>
                </a:lnTo>
                <a:lnTo>
                  <a:pt x="53640" y="36950"/>
                </a:lnTo>
                <a:lnTo>
                  <a:pt x="53600" y="37130"/>
                </a:lnTo>
                <a:lnTo>
                  <a:pt x="53490" y="37270"/>
                </a:lnTo>
                <a:lnTo>
                  <a:pt x="53180" y="37460"/>
                </a:lnTo>
                <a:lnTo>
                  <a:pt x="52870" y="37350"/>
                </a:lnTo>
                <a:lnTo>
                  <a:pt x="52590" y="37490"/>
                </a:lnTo>
                <a:lnTo>
                  <a:pt x="52300" y="37710"/>
                </a:lnTo>
                <a:lnTo>
                  <a:pt x="52000" y="37820"/>
                </a:lnTo>
                <a:lnTo>
                  <a:pt x="51820" y="37800"/>
                </a:lnTo>
                <a:lnTo>
                  <a:pt x="51680" y="37770"/>
                </a:lnTo>
                <a:lnTo>
                  <a:pt x="51560" y="37760"/>
                </a:lnTo>
                <a:lnTo>
                  <a:pt x="51420" y="37820"/>
                </a:lnTo>
                <a:lnTo>
                  <a:pt x="51210" y="38120"/>
                </a:lnTo>
                <a:lnTo>
                  <a:pt x="51070" y="38230"/>
                </a:lnTo>
                <a:lnTo>
                  <a:pt x="50890" y="38150"/>
                </a:lnTo>
                <a:lnTo>
                  <a:pt x="50630" y="38450"/>
                </a:lnTo>
                <a:lnTo>
                  <a:pt x="50180" y="39210"/>
                </a:lnTo>
                <a:lnTo>
                  <a:pt x="50040" y="39370"/>
                </a:lnTo>
                <a:lnTo>
                  <a:pt x="49660" y="39100"/>
                </a:lnTo>
                <a:lnTo>
                  <a:pt x="49430" y="39250"/>
                </a:lnTo>
                <a:lnTo>
                  <a:pt x="49180" y="39270"/>
                </a:lnTo>
                <a:lnTo>
                  <a:pt x="48430" y="39170"/>
                </a:lnTo>
                <a:lnTo>
                  <a:pt x="48300" y="39170"/>
                </a:lnTo>
                <a:lnTo>
                  <a:pt x="48200" y="39190"/>
                </a:lnTo>
                <a:lnTo>
                  <a:pt x="48120" y="39280"/>
                </a:lnTo>
                <a:lnTo>
                  <a:pt x="48050" y="39390"/>
                </a:lnTo>
                <a:lnTo>
                  <a:pt x="48060" y="39490"/>
                </a:lnTo>
                <a:lnTo>
                  <a:pt x="48160" y="39530"/>
                </a:lnTo>
                <a:lnTo>
                  <a:pt x="48400" y="39530"/>
                </a:lnTo>
                <a:lnTo>
                  <a:pt x="48440" y="39590"/>
                </a:lnTo>
                <a:lnTo>
                  <a:pt x="48310" y="39750"/>
                </a:lnTo>
                <a:lnTo>
                  <a:pt x="48230" y="39890"/>
                </a:lnTo>
                <a:lnTo>
                  <a:pt x="48230" y="40030"/>
                </a:lnTo>
                <a:lnTo>
                  <a:pt x="48240" y="40180"/>
                </a:lnTo>
                <a:lnTo>
                  <a:pt x="48200" y="40310"/>
                </a:lnTo>
                <a:lnTo>
                  <a:pt x="48030" y="40460"/>
                </a:lnTo>
                <a:lnTo>
                  <a:pt x="48020" y="40460"/>
                </a:lnTo>
                <a:lnTo>
                  <a:pt x="47770" y="40540"/>
                </a:lnTo>
                <a:lnTo>
                  <a:pt x="47250" y="40570"/>
                </a:lnTo>
                <a:lnTo>
                  <a:pt x="47030" y="40660"/>
                </a:lnTo>
                <a:lnTo>
                  <a:pt x="47130" y="40860"/>
                </a:lnTo>
                <a:lnTo>
                  <a:pt x="47450" y="41220"/>
                </a:lnTo>
                <a:lnTo>
                  <a:pt x="47480" y="41340"/>
                </a:lnTo>
                <a:lnTo>
                  <a:pt x="47520" y="41470"/>
                </a:lnTo>
                <a:lnTo>
                  <a:pt x="47520" y="41570"/>
                </a:lnTo>
                <a:lnTo>
                  <a:pt x="47410" y="41610"/>
                </a:lnTo>
                <a:lnTo>
                  <a:pt x="47340" y="41660"/>
                </a:lnTo>
                <a:lnTo>
                  <a:pt x="47260" y="41780"/>
                </a:lnTo>
                <a:lnTo>
                  <a:pt x="47250" y="41770"/>
                </a:lnTo>
                <a:lnTo>
                  <a:pt x="47190" y="41700"/>
                </a:lnTo>
                <a:lnTo>
                  <a:pt x="46670" y="41520"/>
                </a:lnTo>
                <a:lnTo>
                  <a:pt x="45130" y="40680"/>
                </a:lnTo>
                <a:lnTo>
                  <a:pt x="44310" y="40380"/>
                </a:lnTo>
                <a:lnTo>
                  <a:pt x="43090" y="40210"/>
                </a:lnTo>
                <a:lnTo>
                  <a:pt x="42040" y="40200"/>
                </a:lnTo>
                <a:lnTo>
                  <a:pt x="41750" y="40310"/>
                </a:lnTo>
                <a:lnTo>
                  <a:pt x="41690" y="40430"/>
                </a:lnTo>
                <a:lnTo>
                  <a:pt x="41670" y="40580"/>
                </a:lnTo>
                <a:lnTo>
                  <a:pt x="41690" y="40730"/>
                </a:lnTo>
                <a:lnTo>
                  <a:pt x="41860" y="40960"/>
                </a:lnTo>
                <a:lnTo>
                  <a:pt x="41840" y="41110"/>
                </a:lnTo>
                <a:lnTo>
                  <a:pt x="41770" y="41270"/>
                </a:lnTo>
                <a:lnTo>
                  <a:pt x="41530" y="41630"/>
                </a:lnTo>
                <a:lnTo>
                  <a:pt x="41340" y="41820"/>
                </a:lnTo>
                <a:lnTo>
                  <a:pt x="41120" y="41940"/>
                </a:lnTo>
                <a:lnTo>
                  <a:pt x="40870" y="41960"/>
                </a:lnTo>
                <a:lnTo>
                  <a:pt x="40620" y="41870"/>
                </a:lnTo>
                <a:lnTo>
                  <a:pt x="40500" y="41740"/>
                </a:lnTo>
                <a:lnTo>
                  <a:pt x="40430" y="41560"/>
                </a:lnTo>
                <a:lnTo>
                  <a:pt x="40300" y="41320"/>
                </a:lnTo>
                <a:lnTo>
                  <a:pt x="40170" y="41170"/>
                </a:lnTo>
                <a:lnTo>
                  <a:pt x="39610" y="40700"/>
                </a:lnTo>
                <a:lnTo>
                  <a:pt x="39200" y="40530"/>
                </a:lnTo>
                <a:lnTo>
                  <a:pt x="37830" y="40540"/>
                </a:lnTo>
                <a:lnTo>
                  <a:pt x="37130" y="40370"/>
                </a:lnTo>
                <a:lnTo>
                  <a:pt x="36610" y="40080"/>
                </a:lnTo>
                <a:lnTo>
                  <a:pt x="36330" y="39990"/>
                </a:lnTo>
                <a:lnTo>
                  <a:pt x="34950" y="39890"/>
                </a:lnTo>
                <a:lnTo>
                  <a:pt x="34700" y="39600"/>
                </a:lnTo>
                <a:lnTo>
                  <a:pt x="34580" y="39120"/>
                </a:lnTo>
                <a:lnTo>
                  <a:pt x="34470" y="38180"/>
                </a:lnTo>
                <a:lnTo>
                  <a:pt x="34330" y="37700"/>
                </a:lnTo>
                <a:lnTo>
                  <a:pt x="34140" y="37380"/>
                </a:lnTo>
                <a:lnTo>
                  <a:pt x="34070" y="37350"/>
                </a:lnTo>
                <a:lnTo>
                  <a:pt x="34100" y="37240"/>
                </a:lnTo>
                <a:lnTo>
                  <a:pt x="34180" y="36960"/>
                </a:lnTo>
                <a:lnTo>
                  <a:pt x="34250" y="36810"/>
                </a:lnTo>
                <a:lnTo>
                  <a:pt x="34290" y="36740"/>
                </a:lnTo>
                <a:lnTo>
                  <a:pt x="34350" y="36670"/>
                </a:lnTo>
                <a:lnTo>
                  <a:pt x="34430" y="36610"/>
                </a:lnTo>
                <a:lnTo>
                  <a:pt x="34550" y="36550"/>
                </a:lnTo>
                <a:lnTo>
                  <a:pt x="34760" y="36480"/>
                </a:lnTo>
                <a:lnTo>
                  <a:pt x="34930" y="36460"/>
                </a:lnTo>
                <a:lnTo>
                  <a:pt x="35490" y="36510"/>
                </a:lnTo>
                <a:lnTo>
                  <a:pt x="35970" y="36350"/>
                </a:lnTo>
                <a:lnTo>
                  <a:pt x="35720" y="36080"/>
                </a:lnTo>
                <a:lnTo>
                  <a:pt x="35200" y="35840"/>
                </a:lnTo>
                <a:lnTo>
                  <a:pt x="35060" y="35740"/>
                </a:lnTo>
                <a:lnTo>
                  <a:pt x="35090" y="35660"/>
                </a:lnTo>
                <a:lnTo>
                  <a:pt x="35110" y="35610"/>
                </a:lnTo>
                <a:lnTo>
                  <a:pt x="35500" y="35190"/>
                </a:lnTo>
                <a:lnTo>
                  <a:pt x="36000" y="34750"/>
                </a:lnTo>
                <a:lnTo>
                  <a:pt x="36270" y="34670"/>
                </a:lnTo>
                <a:lnTo>
                  <a:pt x="36530" y="34720"/>
                </a:lnTo>
                <a:lnTo>
                  <a:pt x="36670" y="34730"/>
                </a:lnTo>
                <a:lnTo>
                  <a:pt x="36810" y="34710"/>
                </a:lnTo>
                <a:lnTo>
                  <a:pt x="36950" y="34660"/>
                </a:lnTo>
                <a:lnTo>
                  <a:pt x="37280" y="34460"/>
                </a:lnTo>
                <a:lnTo>
                  <a:pt x="37640" y="34330"/>
                </a:lnTo>
                <a:lnTo>
                  <a:pt x="37710" y="34280"/>
                </a:lnTo>
                <a:lnTo>
                  <a:pt x="37750" y="34200"/>
                </a:lnTo>
                <a:lnTo>
                  <a:pt x="37720" y="34060"/>
                </a:lnTo>
                <a:lnTo>
                  <a:pt x="37690" y="33990"/>
                </a:lnTo>
                <a:lnTo>
                  <a:pt x="37610" y="33910"/>
                </a:lnTo>
                <a:lnTo>
                  <a:pt x="37520" y="33840"/>
                </a:lnTo>
                <a:lnTo>
                  <a:pt x="37440" y="33720"/>
                </a:lnTo>
                <a:lnTo>
                  <a:pt x="37410" y="33520"/>
                </a:lnTo>
                <a:lnTo>
                  <a:pt x="37510" y="33120"/>
                </a:lnTo>
                <a:lnTo>
                  <a:pt x="37570" y="32780"/>
                </a:lnTo>
                <a:lnTo>
                  <a:pt x="37710" y="32340"/>
                </a:lnTo>
                <a:lnTo>
                  <a:pt x="38010" y="32080"/>
                </a:lnTo>
                <a:lnTo>
                  <a:pt x="38090" y="31990"/>
                </a:lnTo>
                <a:lnTo>
                  <a:pt x="38150" y="31880"/>
                </a:lnTo>
                <a:lnTo>
                  <a:pt x="38130" y="31730"/>
                </a:lnTo>
                <a:lnTo>
                  <a:pt x="38080" y="31610"/>
                </a:lnTo>
                <a:lnTo>
                  <a:pt x="37870" y="31330"/>
                </a:lnTo>
                <a:lnTo>
                  <a:pt x="37830" y="31200"/>
                </a:lnTo>
                <a:lnTo>
                  <a:pt x="37840" y="31080"/>
                </a:lnTo>
                <a:lnTo>
                  <a:pt x="37920" y="30950"/>
                </a:lnTo>
                <a:lnTo>
                  <a:pt x="38070" y="30820"/>
                </a:lnTo>
                <a:lnTo>
                  <a:pt x="38570" y="30580"/>
                </a:lnTo>
                <a:lnTo>
                  <a:pt x="38710" y="30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Rapt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32890" y="21000"/>
                </a:moveTo>
                <a:lnTo>
                  <a:pt x="33540" y="21200"/>
                </a:lnTo>
                <a:lnTo>
                  <a:pt x="33690" y="21280"/>
                </a:lnTo>
                <a:lnTo>
                  <a:pt x="33880" y="21450"/>
                </a:lnTo>
                <a:lnTo>
                  <a:pt x="34310" y="21900"/>
                </a:lnTo>
                <a:lnTo>
                  <a:pt x="34370" y="22000"/>
                </a:lnTo>
                <a:lnTo>
                  <a:pt x="34400" y="22170"/>
                </a:lnTo>
                <a:lnTo>
                  <a:pt x="34400" y="22360"/>
                </a:lnTo>
                <a:lnTo>
                  <a:pt x="34400" y="22530"/>
                </a:lnTo>
                <a:lnTo>
                  <a:pt x="34410" y="22660"/>
                </a:lnTo>
                <a:lnTo>
                  <a:pt x="34480" y="22770"/>
                </a:lnTo>
                <a:lnTo>
                  <a:pt x="35010" y="23130"/>
                </a:lnTo>
                <a:lnTo>
                  <a:pt x="35170" y="23190"/>
                </a:lnTo>
                <a:lnTo>
                  <a:pt x="35360" y="23160"/>
                </a:lnTo>
                <a:lnTo>
                  <a:pt x="35480" y="23110"/>
                </a:lnTo>
                <a:lnTo>
                  <a:pt x="35620" y="23100"/>
                </a:lnTo>
                <a:lnTo>
                  <a:pt x="36200" y="23150"/>
                </a:lnTo>
                <a:lnTo>
                  <a:pt x="36880" y="23100"/>
                </a:lnTo>
                <a:lnTo>
                  <a:pt x="37040" y="23130"/>
                </a:lnTo>
                <a:lnTo>
                  <a:pt x="37270" y="23220"/>
                </a:lnTo>
                <a:lnTo>
                  <a:pt x="38930" y="24060"/>
                </a:lnTo>
                <a:lnTo>
                  <a:pt x="39370" y="24160"/>
                </a:lnTo>
                <a:lnTo>
                  <a:pt x="39320" y="24520"/>
                </a:lnTo>
                <a:lnTo>
                  <a:pt x="39190" y="24780"/>
                </a:lnTo>
                <a:lnTo>
                  <a:pt x="38830" y="25300"/>
                </a:lnTo>
                <a:lnTo>
                  <a:pt x="38230" y="25560"/>
                </a:lnTo>
                <a:lnTo>
                  <a:pt x="37640" y="25730"/>
                </a:lnTo>
                <a:lnTo>
                  <a:pt x="37370" y="25850"/>
                </a:lnTo>
                <a:lnTo>
                  <a:pt x="37250" y="25950"/>
                </a:lnTo>
                <a:lnTo>
                  <a:pt x="37280" y="26040"/>
                </a:lnTo>
                <a:lnTo>
                  <a:pt x="37400" y="26200"/>
                </a:lnTo>
                <a:lnTo>
                  <a:pt x="37440" y="26290"/>
                </a:lnTo>
                <a:lnTo>
                  <a:pt x="37440" y="26390"/>
                </a:lnTo>
                <a:lnTo>
                  <a:pt x="37390" y="26520"/>
                </a:lnTo>
                <a:lnTo>
                  <a:pt x="37300" y="26560"/>
                </a:lnTo>
                <a:lnTo>
                  <a:pt x="37180" y="26560"/>
                </a:lnTo>
                <a:lnTo>
                  <a:pt x="37040" y="26570"/>
                </a:lnTo>
                <a:lnTo>
                  <a:pt x="36870" y="26640"/>
                </a:lnTo>
                <a:lnTo>
                  <a:pt x="36670" y="26830"/>
                </a:lnTo>
                <a:lnTo>
                  <a:pt x="36610" y="26960"/>
                </a:lnTo>
                <a:lnTo>
                  <a:pt x="36610" y="27060"/>
                </a:lnTo>
                <a:lnTo>
                  <a:pt x="36750" y="27180"/>
                </a:lnTo>
                <a:lnTo>
                  <a:pt x="36480" y="27590"/>
                </a:lnTo>
                <a:lnTo>
                  <a:pt x="36550" y="27720"/>
                </a:lnTo>
                <a:lnTo>
                  <a:pt x="36660" y="27810"/>
                </a:lnTo>
                <a:lnTo>
                  <a:pt x="36790" y="28120"/>
                </a:lnTo>
                <a:lnTo>
                  <a:pt x="36880" y="28240"/>
                </a:lnTo>
                <a:lnTo>
                  <a:pt x="37030" y="28370"/>
                </a:lnTo>
                <a:lnTo>
                  <a:pt x="37110" y="28470"/>
                </a:lnTo>
                <a:lnTo>
                  <a:pt x="37230" y="28820"/>
                </a:lnTo>
                <a:lnTo>
                  <a:pt x="38260" y="29620"/>
                </a:lnTo>
                <a:lnTo>
                  <a:pt x="38510" y="29860"/>
                </a:lnTo>
                <a:lnTo>
                  <a:pt x="38660" y="30070"/>
                </a:lnTo>
                <a:lnTo>
                  <a:pt x="38710" y="30410"/>
                </a:lnTo>
                <a:lnTo>
                  <a:pt x="38570" y="30580"/>
                </a:lnTo>
                <a:lnTo>
                  <a:pt x="38070" y="30820"/>
                </a:lnTo>
                <a:lnTo>
                  <a:pt x="37920" y="30950"/>
                </a:lnTo>
                <a:lnTo>
                  <a:pt x="37840" y="31080"/>
                </a:lnTo>
                <a:lnTo>
                  <a:pt x="37830" y="31200"/>
                </a:lnTo>
                <a:lnTo>
                  <a:pt x="37870" y="31330"/>
                </a:lnTo>
                <a:lnTo>
                  <a:pt x="38080" y="31610"/>
                </a:lnTo>
                <a:lnTo>
                  <a:pt x="38130" y="31730"/>
                </a:lnTo>
                <a:lnTo>
                  <a:pt x="38150" y="31880"/>
                </a:lnTo>
                <a:lnTo>
                  <a:pt x="38090" y="31990"/>
                </a:lnTo>
                <a:lnTo>
                  <a:pt x="38010" y="32080"/>
                </a:lnTo>
                <a:lnTo>
                  <a:pt x="37710" y="32340"/>
                </a:lnTo>
                <a:lnTo>
                  <a:pt x="37570" y="32780"/>
                </a:lnTo>
                <a:lnTo>
                  <a:pt x="37510" y="33120"/>
                </a:lnTo>
                <a:lnTo>
                  <a:pt x="37410" y="33520"/>
                </a:lnTo>
                <a:lnTo>
                  <a:pt x="37440" y="33720"/>
                </a:lnTo>
                <a:lnTo>
                  <a:pt x="37520" y="33840"/>
                </a:lnTo>
                <a:lnTo>
                  <a:pt x="37610" y="33910"/>
                </a:lnTo>
                <a:lnTo>
                  <a:pt x="37690" y="33990"/>
                </a:lnTo>
                <a:lnTo>
                  <a:pt x="37720" y="34060"/>
                </a:lnTo>
                <a:lnTo>
                  <a:pt x="37750" y="34200"/>
                </a:lnTo>
                <a:lnTo>
                  <a:pt x="37710" y="34280"/>
                </a:lnTo>
                <a:lnTo>
                  <a:pt x="37640" y="34330"/>
                </a:lnTo>
                <a:lnTo>
                  <a:pt x="37280" y="34460"/>
                </a:lnTo>
                <a:lnTo>
                  <a:pt x="36950" y="34660"/>
                </a:lnTo>
                <a:lnTo>
                  <a:pt x="36810" y="34710"/>
                </a:lnTo>
                <a:lnTo>
                  <a:pt x="36670" y="34730"/>
                </a:lnTo>
                <a:lnTo>
                  <a:pt x="36530" y="34720"/>
                </a:lnTo>
                <a:lnTo>
                  <a:pt x="36270" y="34670"/>
                </a:lnTo>
                <a:lnTo>
                  <a:pt x="36000" y="34750"/>
                </a:lnTo>
                <a:lnTo>
                  <a:pt x="35500" y="35190"/>
                </a:lnTo>
                <a:lnTo>
                  <a:pt x="35110" y="35610"/>
                </a:lnTo>
                <a:lnTo>
                  <a:pt x="35090" y="35660"/>
                </a:lnTo>
                <a:lnTo>
                  <a:pt x="35060" y="35740"/>
                </a:lnTo>
                <a:lnTo>
                  <a:pt x="35200" y="35840"/>
                </a:lnTo>
                <a:lnTo>
                  <a:pt x="35720" y="36080"/>
                </a:lnTo>
                <a:lnTo>
                  <a:pt x="35970" y="36350"/>
                </a:lnTo>
                <a:lnTo>
                  <a:pt x="35490" y="36510"/>
                </a:lnTo>
                <a:lnTo>
                  <a:pt x="34930" y="36460"/>
                </a:lnTo>
                <a:lnTo>
                  <a:pt x="34760" y="36480"/>
                </a:lnTo>
                <a:lnTo>
                  <a:pt x="34550" y="36550"/>
                </a:lnTo>
                <a:lnTo>
                  <a:pt x="34430" y="36610"/>
                </a:lnTo>
                <a:lnTo>
                  <a:pt x="34350" y="36670"/>
                </a:lnTo>
                <a:lnTo>
                  <a:pt x="34290" y="36740"/>
                </a:lnTo>
                <a:lnTo>
                  <a:pt x="34250" y="36810"/>
                </a:lnTo>
                <a:lnTo>
                  <a:pt x="34180" y="36960"/>
                </a:lnTo>
                <a:lnTo>
                  <a:pt x="34100" y="37240"/>
                </a:lnTo>
                <a:lnTo>
                  <a:pt x="34070" y="37350"/>
                </a:lnTo>
                <a:lnTo>
                  <a:pt x="33830" y="37260"/>
                </a:lnTo>
                <a:lnTo>
                  <a:pt x="32420" y="37620"/>
                </a:lnTo>
                <a:lnTo>
                  <a:pt x="31470" y="37730"/>
                </a:lnTo>
                <a:lnTo>
                  <a:pt x="31040" y="37600"/>
                </a:lnTo>
                <a:lnTo>
                  <a:pt x="30430" y="36980"/>
                </a:lnTo>
                <a:lnTo>
                  <a:pt x="29570" y="36550"/>
                </a:lnTo>
                <a:lnTo>
                  <a:pt x="28230" y="35440"/>
                </a:lnTo>
                <a:lnTo>
                  <a:pt x="27750" y="35240"/>
                </a:lnTo>
                <a:lnTo>
                  <a:pt x="27560" y="35130"/>
                </a:lnTo>
                <a:lnTo>
                  <a:pt x="27350" y="34910"/>
                </a:lnTo>
                <a:lnTo>
                  <a:pt x="27120" y="34720"/>
                </a:lnTo>
                <a:lnTo>
                  <a:pt x="27110" y="34710"/>
                </a:lnTo>
                <a:lnTo>
                  <a:pt x="27170" y="34570"/>
                </a:lnTo>
                <a:lnTo>
                  <a:pt x="27510" y="34230"/>
                </a:lnTo>
                <a:lnTo>
                  <a:pt x="27560" y="34200"/>
                </a:lnTo>
                <a:lnTo>
                  <a:pt x="27630" y="34170"/>
                </a:lnTo>
                <a:lnTo>
                  <a:pt x="27680" y="34170"/>
                </a:lnTo>
                <a:lnTo>
                  <a:pt x="27890" y="34200"/>
                </a:lnTo>
                <a:lnTo>
                  <a:pt x="27990" y="34190"/>
                </a:lnTo>
                <a:lnTo>
                  <a:pt x="28220" y="34150"/>
                </a:lnTo>
                <a:lnTo>
                  <a:pt x="28340" y="34100"/>
                </a:lnTo>
                <a:lnTo>
                  <a:pt x="28400" y="34050"/>
                </a:lnTo>
                <a:lnTo>
                  <a:pt x="28470" y="33990"/>
                </a:lnTo>
                <a:lnTo>
                  <a:pt x="28510" y="33930"/>
                </a:lnTo>
                <a:lnTo>
                  <a:pt x="28540" y="33870"/>
                </a:lnTo>
                <a:lnTo>
                  <a:pt x="28550" y="33800"/>
                </a:lnTo>
                <a:lnTo>
                  <a:pt x="28570" y="33530"/>
                </a:lnTo>
                <a:lnTo>
                  <a:pt x="28560" y="33320"/>
                </a:lnTo>
                <a:lnTo>
                  <a:pt x="28510" y="33160"/>
                </a:lnTo>
                <a:lnTo>
                  <a:pt x="28420" y="33000"/>
                </a:lnTo>
                <a:lnTo>
                  <a:pt x="27910" y="32540"/>
                </a:lnTo>
                <a:lnTo>
                  <a:pt x="27820" y="32480"/>
                </a:lnTo>
                <a:lnTo>
                  <a:pt x="27720" y="32460"/>
                </a:lnTo>
                <a:lnTo>
                  <a:pt x="27630" y="32450"/>
                </a:lnTo>
                <a:lnTo>
                  <a:pt x="27530" y="32430"/>
                </a:lnTo>
                <a:lnTo>
                  <a:pt x="27460" y="32360"/>
                </a:lnTo>
                <a:lnTo>
                  <a:pt x="27270" y="32110"/>
                </a:lnTo>
                <a:lnTo>
                  <a:pt x="27170" y="32020"/>
                </a:lnTo>
                <a:lnTo>
                  <a:pt x="26830" y="31740"/>
                </a:lnTo>
                <a:lnTo>
                  <a:pt x="26740" y="31630"/>
                </a:lnTo>
                <a:lnTo>
                  <a:pt x="26690" y="31500"/>
                </a:lnTo>
                <a:lnTo>
                  <a:pt x="26710" y="31380"/>
                </a:lnTo>
                <a:lnTo>
                  <a:pt x="26860" y="31140"/>
                </a:lnTo>
                <a:lnTo>
                  <a:pt x="27020" y="30690"/>
                </a:lnTo>
                <a:lnTo>
                  <a:pt x="27610" y="30370"/>
                </a:lnTo>
                <a:lnTo>
                  <a:pt x="27360" y="29970"/>
                </a:lnTo>
                <a:lnTo>
                  <a:pt x="27240" y="29690"/>
                </a:lnTo>
                <a:lnTo>
                  <a:pt x="27010" y="29430"/>
                </a:lnTo>
                <a:lnTo>
                  <a:pt x="26330" y="29140"/>
                </a:lnTo>
                <a:lnTo>
                  <a:pt x="26260" y="29030"/>
                </a:lnTo>
                <a:lnTo>
                  <a:pt x="26260" y="28560"/>
                </a:lnTo>
                <a:lnTo>
                  <a:pt x="26220" y="28410"/>
                </a:lnTo>
                <a:lnTo>
                  <a:pt x="26160" y="28300"/>
                </a:lnTo>
                <a:lnTo>
                  <a:pt x="26090" y="28220"/>
                </a:lnTo>
                <a:lnTo>
                  <a:pt x="26050" y="28110"/>
                </a:lnTo>
                <a:lnTo>
                  <a:pt x="26070" y="28020"/>
                </a:lnTo>
                <a:lnTo>
                  <a:pt x="26140" y="27920"/>
                </a:lnTo>
                <a:lnTo>
                  <a:pt x="26250" y="27860"/>
                </a:lnTo>
                <a:lnTo>
                  <a:pt x="26520" y="27750"/>
                </a:lnTo>
                <a:lnTo>
                  <a:pt x="26580" y="27710"/>
                </a:lnTo>
                <a:lnTo>
                  <a:pt x="26650" y="27640"/>
                </a:lnTo>
                <a:lnTo>
                  <a:pt x="26720" y="27500"/>
                </a:lnTo>
                <a:lnTo>
                  <a:pt x="26760" y="27330"/>
                </a:lnTo>
                <a:lnTo>
                  <a:pt x="26750" y="27060"/>
                </a:lnTo>
                <a:lnTo>
                  <a:pt x="26700" y="26870"/>
                </a:lnTo>
                <a:lnTo>
                  <a:pt x="26530" y="26480"/>
                </a:lnTo>
                <a:lnTo>
                  <a:pt x="26510" y="26370"/>
                </a:lnTo>
                <a:lnTo>
                  <a:pt x="26560" y="26180"/>
                </a:lnTo>
                <a:lnTo>
                  <a:pt x="26640" y="25990"/>
                </a:lnTo>
                <a:lnTo>
                  <a:pt x="27040" y="25500"/>
                </a:lnTo>
                <a:lnTo>
                  <a:pt x="27540" y="25710"/>
                </a:lnTo>
                <a:lnTo>
                  <a:pt x="27690" y="25740"/>
                </a:lnTo>
                <a:lnTo>
                  <a:pt x="27850" y="25760"/>
                </a:lnTo>
                <a:lnTo>
                  <a:pt x="28340" y="25750"/>
                </a:lnTo>
                <a:lnTo>
                  <a:pt x="28620" y="25590"/>
                </a:lnTo>
                <a:lnTo>
                  <a:pt x="28850" y="25130"/>
                </a:lnTo>
                <a:lnTo>
                  <a:pt x="28920" y="25030"/>
                </a:lnTo>
                <a:lnTo>
                  <a:pt x="28990" y="24950"/>
                </a:lnTo>
                <a:lnTo>
                  <a:pt x="29190" y="24830"/>
                </a:lnTo>
                <a:lnTo>
                  <a:pt x="29330" y="24710"/>
                </a:lnTo>
                <a:lnTo>
                  <a:pt x="29560" y="24480"/>
                </a:lnTo>
                <a:lnTo>
                  <a:pt x="29970" y="23870"/>
                </a:lnTo>
                <a:lnTo>
                  <a:pt x="30090" y="23750"/>
                </a:lnTo>
                <a:lnTo>
                  <a:pt x="30740" y="23350"/>
                </a:lnTo>
                <a:lnTo>
                  <a:pt x="31960" y="22380"/>
                </a:lnTo>
                <a:lnTo>
                  <a:pt x="32090" y="22210"/>
                </a:lnTo>
                <a:lnTo>
                  <a:pt x="32190" y="21980"/>
                </a:lnTo>
                <a:lnTo>
                  <a:pt x="32240" y="21800"/>
                </a:lnTo>
                <a:lnTo>
                  <a:pt x="32380" y="21470"/>
                </a:lnTo>
                <a:lnTo>
                  <a:pt x="32890" y="21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Bher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21510" y="19200"/>
                </a:moveTo>
                <a:lnTo>
                  <a:pt x="21790" y="19550"/>
                </a:lnTo>
                <a:lnTo>
                  <a:pt x="21810" y="19870"/>
                </a:lnTo>
                <a:lnTo>
                  <a:pt x="21790" y="19990"/>
                </a:lnTo>
                <a:lnTo>
                  <a:pt x="21790" y="20080"/>
                </a:lnTo>
                <a:lnTo>
                  <a:pt x="21860" y="20140"/>
                </a:lnTo>
                <a:lnTo>
                  <a:pt x="22070" y="20210"/>
                </a:lnTo>
                <a:lnTo>
                  <a:pt x="22460" y="20280"/>
                </a:lnTo>
                <a:lnTo>
                  <a:pt x="23380" y="20600"/>
                </a:lnTo>
                <a:lnTo>
                  <a:pt x="23980" y="20710"/>
                </a:lnTo>
                <a:lnTo>
                  <a:pt x="24170" y="20760"/>
                </a:lnTo>
                <a:lnTo>
                  <a:pt x="24340" y="20860"/>
                </a:lnTo>
                <a:lnTo>
                  <a:pt x="24590" y="20980"/>
                </a:lnTo>
                <a:lnTo>
                  <a:pt x="24810" y="21050"/>
                </a:lnTo>
                <a:lnTo>
                  <a:pt x="25710" y="21130"/>
                </a:lnTo>
                <a:lnTo>
                  <a:pt x="26710" y="20670"/>
                </a:lnTo>
                <a:lnTo>
                  <a:pt x="26940" y="20740"/>
                </a:lnTo>
                <a:lnTo>
                  <a:pt x="26980" y="20780"/>
                </a:lnTo>
                <a:lnTo>
                  <a:pt x="27020" y="20800"/>
                </a:lnTo>
                <a:lnTo>
                  <a:pt x="27020" y="20810"/>
                </a:lnTo>
                <a:lnTo>
                  <a:pt x="27090" y="20950"/>
                </a:lnTo>
                <a:lnTo>
                  <a:pt x="27160" y="21030"/>
                </a:lnTo>
                <a:lnTo>
                  <a:pt x="27260" y="21090"/>
                </a:lnTo>
                <a:lnTo>
                  <a:pt x="27400" y="21080"/>
                </a:lnTo>
                <a:lnTo>
                  <a:pt x="27540" y="21020"/>
                </a:lnTo>
                <a:lnTo>
                  <a:pt x="27710" y="20830"/>
                </a:lnTo>
                <a:lnTo>
                  <a:pt x="27770" y="20700"/>
                </a:lnTo>
                <a:lnTo>
                  <a:pt x="27840" y="20600"/>
                </a:lnTo>
                <a:lnTo>
                  <a:pt x="27930" y="20520"/>
                </a:lnTo>
                <a:lnTo>
                  <a:pt x="28040" y="20440"/>
                </a:lnTo>
                <a:lnTo>
                  <a:pt x="28120" y="20350"/>
                </a:lnTo>
                <a:lnTo>
                  <a:pt x="28250" y="20130"/>
                </a:lnTo>
                <a:lnTo>
                  <a:pt x="28330" y="20050"/>
                </a:lnTo>
                <a:lnTo>
                  <a:pt x="28430" y="19970"/>
                </a:lnTo>
                <a:lnTo>
                  <a:pt x="29540" y="19470"/>
                </a:lnTo>
                <a:lnTo>
                  <a:pt x="29720" y="19430"/>
                </a:lnTo>
                <a:lnTo>
                  <a:pt x="30560" y="19450"/>
                </a:lnTo>
                <a:lnTo>
                  <a:pt x="31070" y="19690"/>
                </a:lnTo>
                <a:lnTo>
                  <a:pt x="31120" y="19840"/>
                </a:lnTo>
                <a:lnTo>
                  <a:pt x="31130" y="19950"/>
                </a:lnTo>
                <a:lnTo>
                  <a:pt x="31130" y="20070"/>
                </a:lnTo>
                <a:lnTo>
                  <a:pt x="31100" y="20200"/>
                </a:lnTo>
                <a:lnTo>
                  <a:pt x="31080" y="20290"/>
                </a:lnTo>
                <a:lnTo>
                  <a:pt x="31050" y="20380"/>
                </a:lnTo>
                <a:lnTo>
                  <a:pt x="31020" y="20510"/>
                </a:lnTo>
                <a:lnTo>
                  <a:pt x="31020" y="20590"/>
                </a:lnTo>
                <a:lnTo>
                  <a:pt x="31040" y="20660"/>
                </a:lnTo>
                <a:lnTo>
                  <a:pt x="31090" y="20730"/>
                </a:lnTo>
                <a:lnTo>
                  <a:pt x="31160" y="20780"/>
                </a:lnTo>
                <a:lnTo>
                  <a:pt x="31390" y="20880"/>
                </a:lnTo>
                <a:lnTo>
                  <a:pt x="31480" y="20900"/>
                </a:lnTo>
                <a:lnTo>
                  <a:pt x="31580" y="20900"/>
                </a:lnTo>
                <a:lnTo>
                  <a:pt x="31710" y="20860"/>
                </a:lnTo>
                <a:lnTo>
                  <a:pt x="31800" y="20810"/>
                </a:lnTo>
                <a:lnTo>
                  <a:pt x="31810" y="20800"/>
                </a:lnTo>
                <a:lnTo>
                  <a:pt x="31850" y="20770"/>
                </a:lnTo>
                <a:lnTo>
                  <a:pt x="31970" y="20690"/>
                </a:lnTo>
                <a:lnTo>
                  <a:pt x="32220" y="20710"/>
                </a:lnTo>
                <a:lnTo>
                  <a:pt x="32890" y="21000"/>
                </a:lnTo>
                <a:lnTo>
                  <a:pt x="32380" y="21470"/>
                </a:lnTo>
                <a:lnTo>
                  <a:pt x="32240" y="21800"/>
                </a:lnTo>
                <a:lnTo>
                  <a:pt x="32190" y="21980"/>
                </a:lnTo>
                <a:lnTo>
                  <a:pt x="32090" y="22210"/>
                </a:lnTo>
                <a:lnTo>
                  <a:pt x="31960" y="22380"/>
                </a:lnTo>
                <a:lnTo>
                  <a:pt x="30740" y="23350"/>
                </a:lnTo>
                <a:lnTo>
                  <a:pt x="30090" y="23750"/>
                </a:lnTo>
                <a:lnTo>
                  <a:pt x="29970" y="23870"/>
                </a:lnTo>
                <a:lnTo>
                  <a:pt x="29560" y="24480"/>
                </a:lnTo>
                <a:lnTo>
                  <a:pt x="29330" y="24710"/>
                </a:lnTo>
                <a:lnTo>
                  <a:pt x="29190" y="24830"/>
                </a:lnTo>
                <a:lnTo>
                  <a:pt x="28990" y="24950"/>
                </a:lnTo>
                <a:lnTo>
                  <a:pt x="28920" y="25030"/>
                </a:lnTo>
                <a:lnTo>
                  <a:pt x="28850" y="25130"/>
                </a:lnTo>
                <a:lnTo>
                  <a:pt x="28620" y="25590"/>
                </a:lnTo>
                <a:lnTo>
                  <a:pt x="28340" y="25750"/>
                </a:lnTo>
                <a:lnTo>
                  <a:pt x="27850" y="25760"/>
                </a:lnTo>
                <a:lnTo>
                  <a:pt x="27690" y="25740"/>
                </a:lnTo>
                <a:lnTo>
                  <a:pt x="27540" y="25710"/>
                </a:lnTo>
                <a:lnTo>
                  <a:pt x="27040" y="25500"/>
                </a:lnTo>
                <a:lnTo>
                  <a:pt x="26640" y="25990"/>
                </a:lnTo>
                <a:lnTo>
                  <a:pt x="26560" y="26180"/>
                </a:lnTo>
                <a:lnTo>
                  <a:pt x="26510" y="26370"/>
                </a:lnTo>
                <a:lnTo>
                  <a:pt x="26530" y="26480"/>
                </a:lnTo>
                <a:lnTo>
                  <a:pt x="26700" y="26870"/>
                </a:lnTo>
                <a:lnTo>
                  <a:pt x="26750" y="27060"/>
                </a:lnTo>
                <a:lnTo>
                  <a:pt x="26760" y="27330"/>
                </a:lnTo>
                <a:lnTo>
                  <a:pt x="26720" y="27500"/>
                </a:lnTo>
                <a:lnTo>
                  <a:pt x="26650" y="27640"/>
                </a:lnTo>
                <a:lnTo>
                  <a:pt x="26580" y="27710"/>
                </a:lnTo>
                <a:lnTo>
                  <a:pt x="26520" y="27750"/>
                </a:lnTo>
                <a:lnTo>
                  <a:pt x="26250" y="27860"/>
                </a:lnTo>
                <a:lnTo>
                  <a:pt x="26140" y="27920"/>
                </a:lnTo>
                <a:lnTo>
                  <a:pt x="26070" y="28020"/>
                </a:lnTo>
                <a:lnTo>
                  <a:pt x="26050" y="28110"/>
                </a:lnTo>
                <a:lnTo>
                  <a:pt x="26090" y="28220"/>
                </a:lnTo>
                <a:lnTo>
                  <a:pt x="26160" y="28300"/>
                </a:lnTo>
                <a:lnTo>
                  <a:pt x="26220" y="28410"/>
                </a:lnTo>
                <a:lnTo>
                  <a:pt x="26260" y="28560"/>
                </a:lnTo>
                <a:lnTo>
                  <a:pt x="26260" y="29030"/>
                </a:lnTo>
                <a:lnTo>
                  <a:pt x="26330" y="29140"/>
                </a:lnTo>
                <a:lnTo>
                  <a:pt x="27010" y="29430"/>
                </a:lnTo>
                <a:lnTo>
                  <a:pt x="27240" y="29690"/>
                </a:lnTo>
                <a:lnTo>
                  <a:pt x="27360" y="29970"/>
                </a:lnTo>
                <a:lnTo>
                  <a:pt x="27610" y="30370"/>
                </a:lnTo>
                <a:lnTo>
                  <a:pt x="27020" y="30690"/>
                </a:lnTo>
                <a:lnTo>
                  <a:pt x="26860" y="31140"/>
                </a:lnTo>
                <a:lnTo>
                  <a:pt x="26710" y="31380"/>
                </a:lnTo>
                <a:lnTo>
                  <a:pt x="26690" y="31500"/>
                </a:lnTo>
                <a:lnTo>
                  <a:pt x="26740" y="31630"/>
                </a:lnTo>
                <a:lnTo>
                  <a:pt x="26830" y="31740"/>
                </a:lnTo>
                <a:lnTo>
                  <a:pt x="27170" y="32020"/>
                </a:lnTo>
                <a:lnTo>
                  <a:pt x="27270" y="32110"/>
                </a:lnTo>
                <a:lnTo>
                  <a:pt x="27460" y="32360"/>
                </a:lnTo>
                <a:lnTo>
                  <a:pt x="27530" y="32430"/>
                </a:lnTo>
                <a:lnTo>
                  <a:pt x="27630" y="32450"/>
                </a:lnTo>
                <a:lnTo>
                  <a:pt x="27720" y="32460"/>
                </a:lnTo>
                <a:lnTo>
                  <a:pt x="27820" y="32480"/>
                </a:lnTo>
                <a:lnTo>
                  <a:pt x="27910" y="32540"/>
                </a:lnTo>
                <a:lnTo>
                  <a:pt x="28420" y="33000"/>
                </a:lnTo>
                <a:lnTo>
                  <a:pt x="28510" y="33160"/>
                </a:lnTo>
                <a:lnTo>
                  <a:pt x="28560" y="33320"/>
                </a:lnTo>
                <a:lnTo>
                  <a:pt x="28570" y="33530"/>
                </a:lnTo>
                <a:lnTo>
                  <a:pt x="28550" y="33800"/>
                </a:lnTo>
                <a:lnTo>
                  <a:pt x="28540" y="33870"/>
                </a:lnTo>
                <a:lnTo>
                  <a:pt x="28510" y="33930"/>
                </a:lnTo>
                <a:lnTo>
                  <a:pt x="28470" y="33990"/>
                </a:lnTo>
                <a:lnTo>
                  <a:pt x="28400" y="34050"/>
                </a:lnTo>
                <a:lnTo>
                  <a:pt x="28340" y="34100"/>
                </a:lnTo>
                <a:lnTo>
                  <a:pt x="28220" y="34150"/>
                </a:lnTo>
                <a:lnTo>
                  <a:pt x="27990" y="34190"/>
                </a:lnTo>
                <a:lnTo>
                  <a:pt x="27890" y="34200"/>
                </a:lnTo>
                <a:lnTo>
                  <a:pt x="27680" y="34170"/>
                </a:lnTo>
                <a:lnTo>
                  <a:pt x="27630" y="34170"/>
                </a:lnTo>
                <a:lnTo>
                  <a:pt x="27560" y="34200"/>
                </a:lnTo>
                <a:lnTo>
                  <a:pt x="27510" y="34230"/>
                </a:lnTo>
                <a:lnTo>
                  <a:pt x="27170" y="34570"/>
                </a:lnTo>
                <a:lnTo>
                  <a:pt x="27110" y="34710"/>
                </a:lnTo>
                <a:lnTo>
                  <a:pt x="26850" y="34630"/>
                </a:lnTo>
                <a:lnTo>
                  <a:pt x="26280" y="34570"/>
                </a:lnTo>
                <a:lnTo>
                  <a:pt x="25950" y="34720"/>
                </a:lnTo>
                <a:lnTo>
                  <a:pt x="25500" y="35250"/>
                </a:lnTo>
                <a:lnTo>
                  <a:pt x="25240" y="35430"/>
                </a:lnTo>
                <a:lnTo>
                  <a:pt x="24930" y="35400"/>
                </a:lnTo>
                <a:lnTo>
                  <a:pt x="24620" y="35220"/>
                </a:lnTo>
                <a:lnTo>
                  <a:pt x="24310" y="34980"/>
                </a:lnTo>
                <a:lnTo>
                  <a:pt x="23760" y="34660"/>
                </a:lnTo>
                <a:lnTo>
                  <a:pt x="23310" y="34180"/>
                </a:lnTo>
                <a:lnTo>
                  <a:pt x="23070" y="33980"/>
                </a:lnTo>
                <a:lnTo>
                  <a:pt x="22810" y="33890"/>
                </a:lnTo>
                <a:lnTo>
                  <a:pt x="22250" y="33760"/>
                </a:lnTo>
                <a:lnTo>
                  <a:pt x="22030" y="33590"/>
                </a:lnTo>
                <a:lnTo>
                  <a:pt x="22020" y="33580"/>
                </a:lnTo>
                <a:lnTo>
                  <a:pt x="21880" y="33350"/>
                </a:lnTo>
                <a:lnTo>
                  <a:pt x="21650" y="33190"/>
                </a:lnTo>
                <a:lnTo>
                  <a:pt x="20670" y="32680"/>
                </a:lnTo>
                <a:lnTo>
                  <a:pt x="20500" y="32540"/>
                </a:lnTo>
                <a:lnTo>
                  <a:pt x="20450" y="32420"/>
                </a:lnTo>
                <a:lnTo>
                  <a:pt x="20440" y="32290"/>
                </a:lnTo>
                <a:lnTo>
                  <a:pt x="20380" y="32110"/>
                </a:lnTo>
                <a:lnTo>
                  <a:pt x="20240" y="31880"/>
                </a:lnTo>
                <a:lnTo>
                  <a:pt x="20040" y="31660"/>
                </a:lnTo>
                <a:lnTo>
                  <a:pt x="19800" y="31490"/>
                </a:lnTo>
                <a:lnTo>
                  <a:pt x="19550" y="31390"/>
                </a:lnTo>
                <a:lnTo>
                  <a:pt x="19370" y="31420"/>
                </a:lnTo>
                <a:lnTo>
                  <a:pt x="19300" y="31530"/>
                </a:lnTo>
                <a:lnTo>
                  <a:pt x="19260" y="31690"/>
                </a:lnTo>
                <a:lnTo>
                  <a:pt x="19150" y="31840"/>
                </a:lnTo>
                <a:lnTo>
                  <a:pt x="18990" y="31920"/>
                </a:lnTo>
                <a:lnTo>
                  <a:pt x="18810" y="31950"/>
                </a:lnTo>
                <a:lnTo>
                  <a:pt x="18690" y="31900"/>
                </a:lnTo>
                <a:lnTo>
                  <a:pt x="18720" y="31720"/>
                </a:lnTo>
                <a:lnTo>
                  <a:pt x="18540" y="31670"/>
                </a:lnTo>
                <a:lnTo>
                  <a:pt x="18470" y="31570"/>
                </a:lnTo>
                <a:lnTo>
                  <a:pt x="18510" y="31470"/>
                </a:lnTo>
                <a:lnTo>
                  <a:pt x="18680" y="31400"/>
                </a:lnTo>
                <a:lnTo>
                  <a:pt x="18530" y="31090"/>
                </a:lnTo>
                <a:lnTo>
                  <a:pt x="17880" y="30340"/>
                </a:lnTo>
                <a:lnTo>
                  <a:pt x="17730" y="29990"/>
                </a:lnTo>
                <a:lnTo>
                  <a:pt x="17500" y="29240"/>
                </a:lnTo>
                <a:lnTo>
                  <a:pt x="17270" y="28940"/>
                </a:lnTo>
                <a:lnTo>
                  <a:pt x="17010" y="28800"/>
                </a:lnTo>
                <a:lnTo>
                  <a:pt x="15900" y="28590"/>
                </a:lnTo>
                <a:lnTo>
                  <a:pt x="15910" y="28380"/>
                </a:lnTo>
                <a:lnTo>
                  <a:pt x="16040" y="27890"/>
                </a:lnTo>
                <a:lnTo>
                  <a:pt x="16160" y="27720"/>
                </a:lnTo>
                <a:lnTo>
                  <a:pt x="16540" y="27490"/>
                </a:lnTo>
                <a:lnTo>
                  <a:pt x="16670" y="27380"/>
                </a:lnTo>
                <a:lnTo>
                  <a:pt x="18230" y="25670"/>
                </a:lnTo>
                <a:lnTo>
                  <a:pt x="18310" y="25560"/>
                </a:lnTo>
                <a:lnTo>
                  <a:pt x="18410" y="25450"/>
                </a:lnTo>
                <a:lnTo>
                  <a:pt x="18480" y="25160"/>
                </a:lnTo>
                <a:lnTo>
                  <a:pt x="18510" y="24910"/>
                </a:lnTo>
                <a:lnTo>
                  <a:pt x="18470" y="24670"/>
                </a:lnTo>
                <a:lnTo>
                  <a:pt x="18110" y="23850"/>
                </a:lnTo>
                <a:lnTo>
                  <a:pt x="17990" y="23450"/>
                </a:lnTo>
                <a:lnTo>
                  <a:pt x="17920" y="23020"/>
                </a:lnTo>
                <a:lnTo>
                  <a:pt x="17810" y="22830"/>
                </a:lnTo>
                <a:lnTo>
                  <a:pt x="17660" y="22690"/>
                </a:lnTo>
                <a:lnTo>
                  <a:pt x="17500" y="22600"/>
                </a:lnTo>
                <a:lnTo>
                  <a:pt x="17550" y="22760"/>
                </a:lnTo>
                <a:lnTo>
                  <a:pt x="17690" y="23050"/>
                </a:lnTo>
                <a:lnTo>
                  <a:pt x="17730" y="23210"/>
                </a:lnTo>
                <a:lnTo>
                  <a:pt x="17280" y="22950"/>
                </a:lnTo>
                <a:lnTo>
                  <a:pt x="17180" y="22980"/>
                </a:lnTo>
                <a:lnTo>
                  <a:pt x="17030" y="22640"/>
                </a:lnTo>
                <a:lnTo>
                  <a:pt x="16890" y="22510"/>
                </a:lnTo>
                <a:lnTo>
                  <a:pt x="16740" y="22540"/>
                </a:lnTo>
                <a:lnTo>
                  <a:pt x="16590" y="22630"/>
                </a:lnTo>
                <a:lnTo>
                  <a:pt x="16440" y="22670"/>
                </a:lnTo>
                <a:lnTo>
                  <a:pt x="16250" y="22560"/>
                </a:lnTo>
                <a:lnTo>
                  <a:pt x="15840" y="22220"/>
                </a:lnTo>
                <a:lnTo>
                  <a:pt x="15290" y="21640"/>
                </a:lnTo>
                <a:lnTo>
                  <a:pt x="15350" y="21480"/>
                </a:lnTo>
                <a:lnTo>
                  <a:pt x="15530" y="21310"/>
                </a:lnTo>
                <a:lnTo>
                  <a:pt x="15770" y="21170"/>
                </a:lnTo>
                <a:lnTo>
                  <a:pt x="15980" y="21110"/>
                </a:lnTo>
                <a:lnTo>
                  <a:pt x="16210" y="21150"/>
                </a:lnTo>
                <a:lnTo>
                  <a:pt x="16440" y="21230"/>
                </a:lnTo>
                <a:lnTo>
                  <a:pt x="16890" y="21460"/>
                </a:lnTo>
                <a:lnTo>
                  <a:pt x="17470" y="21920"/>
                </a:lnTo>
                <a:lnTo>
                  <a:pt x="17700" y="21980"/>
                </a:lnTo>
                <a:lnTo>
                  <a:pt x="18420" y="21880"/>
                </a:lnTo>
                <a:lnTo>
                  <a:pt x="18660" y="21900"/>
                </a:lnTo>
                <a:lnTo>
                  <a:pt x="18780" y="21950"/>
                </a:lnTo>
                <a:lnTo>
                  <a:pt x="19040" y="22120"/>
                </a:lnTo>
                <a:lnTo>
                  <a:pt x="19150" y="22160"/>
                </a:lnTo>
                <a:lnTo>
                  <a:pt x="20130" y="22040"/>
                </a:lnTo>
                <a:lnTo>
                  <a:pt x="20320" y="22100"/>
                </a:lnTo>
                <a:lnTo>
                  <a:pt x="20500" y="22330"/>
                </a:lnTo>
                <a:lnTo>
                  <a:pt x="20670" y="22690"/>
                </a:lnTo>
                <a:lnTo>
                  <a:pt x="21150" y="23250"/>
                </a:lnTo>
                <a:lnTo>
                  <a:pt x="21110" y="23650"/>
                </a:lnTo>
                <a:lnTo>
                  <a:pt x="21230" y="23730"/>
                </a:lnTo>
                <a:lnTo>
                  <a:pt x="21250" y="23800"/>
                </a:lnTo>
                <a:lnTo>
                  <a:pt x="21110" y="23910"/>
                </a:lnTo>
                <a:lnTo>
                  <a:pt x="21110" y="24000"/>
                </a:lnTo>
                <a:lnTo>
                  <a:pt x="21220" y="24010"/>
                </a:lnTo>
                <a:lnTo>
                  <a:pt x="21310" y="23990"/>
                </a:lnTo>
                <a:lnTo>
                  <a:pt x="21500" y="23910"/>
                </a:lnTo>
                <a:lnTo>
                  <a:pt x="21770" y="23750"/>
                </a:lnTo>
                <a:lnTo>
                  <a:pt x="21740" y="23600"/>
                </a:lnTo>
                <a:lnTo>
                  <a:pt x="21590" y="23450"/>
                </a:lnTo>
                <a:lnTo>
                  <a:pt x="21500" y="23250"/>
                </a:lnTo>
                <a:lnTo>
                  <a:pt x="21430" y="22950"/>
                </a:lnTo>
                <a:lnTo>
                  <a:pt x="21280" y="22690"/>
                </a:lnTo>
                <a:lnTo>
                  <a:pt x="20880" y="22250"/>
                </a:lnTo>
                <a:lnTo>
                  <a:pt x="20300" y="21370"/>
                </a:lnTo>
                <a:lnTo>
                  <a:pt x="20150" y="21280"/>
                </a:lnTo>
                <a:lnTo>
                  <a:pt x="20010" y="21050"/>
                </a:lnTo>
                <a:lnTo>
                  <a:pt x="19930" y="20770"/>
                </a:lnTo>
                <a:lnTo>
                  <a:pt x="19960" y="20500"/>
                </a:lnTo>
                <a:lnTo>
                  <a:pt x="20490" y="19900"/>
                </a:lnTo>
                <a:lnTo>
                  <a:pt x="20610" y="19800"/>
                </a:lnTo>
                <a:lnTo>
                  <a:pt x="20770" y="19750"/>
                </a:lnTo>
                <a:lnTo>
                  <a:pt x="21510" y="19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