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Yaren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Yar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920" y="89070"/>
                </a:moveTo>
                <a:lnTo>
                  <a:pt x="28760" y="78430"/>
                </a:lnTo>
                <a:lnTo>
                  <a:pt x="31460" y="76140"/>
                </a:lnTo>
                <a:lnTo>
                  <a:pt x="39150" y="69600"/>
                </a:lnTo>
                <a:lnTo>
                  <a:pt x="50020" y="93700"/>
                </a:lnTo>
                <a:lnTo>
                  <a:pt x="25920" y="89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