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Uaboe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Uabo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460" y="16350"/>
                </a:moveTo>
                <a:lnTo>
                  <a:pt x="56820" y="43170"/>
                </a:lnTo>
                <a:lnTo>
                  <a:pt x="56170" y="48620"/>
                </a:lnTo>
                <a:lnTo>
                  <a:pt x="21580" y="18990"/>
                </a:lnTo>
                <a:lnTo>
                  <a:pt x="28460" y="1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