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Meneng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Men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20" y="93700"/>
                </a:moveTo>
                <a:lnTo>
                  <a:pt x="39150" y="69600"/>
                </a:lnTo>
                <a:lnTo>
                  <a:pt x="54210" y="62850"/>
                </a:lnTo>
                <a:lnTo>
                  <a:pt x="68760" y="66490"/>
                </a:lnTo>
                <a:lnTo>
                  <a:pt x="80440" y="68130"/>
                </a:lnTo>
                <a:lnTo>
                  <a:pt x="77690" y="76670"/>
                </a:lnTo>
                <a:lnTo>
                  <a:pt x="59150" y="95450"/>
                </a:lnTo>
                <a:lnTo>
                  <a:pt x="50020" y="93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