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Ewa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Ew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7880" y="8880"/>
                </a:moveTo>
                <a:lnTo>
                  <a:pt x="59410" y="24920"/>
                </a:lnTo>
                <a:lnTo>
                  <a:pt x="58020" y="34300"/>
                </a:lnTo>
                <a:lnTo>
                  <a:pt x="38900" y="12330"/>
                </a:lnTo>
                <a:lnTo>
                  <a:pt x="47880" y="88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