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Denigomodu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Nauru • State Map | Fully Editable Vector Shape</a:t>
            </a:r>
          </a:p>
        </p:txBody>
      </p:sp>
      <p:sp>
        <p:nvSpPr>
          <p:cNvPr id="101" name="Denigomod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6980" y="36650"/>
                </a:moveTo>
                <a:lnTo>
                  <a:pt x="31870" y="49340"/>
                </a:lnTo>
                <a:lnTo>
                  <a:pt x="26680" y="54540"/>
                </a:lnTo>
                <a:lnTo>
                  <a:pt x="12070" y="55480"/>
                </a:lnTo>
                <a:lnTo>
                  <a:pt x="16980" y="36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