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Buada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Bua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870" y="49340"/>
                </a:moveTo>
                <a:lnTo>
                  <a:pt x="43820" y="52460"/>
                </a:lnTo>
                <a:lnTo>
                  <a:pt x="55190" y="56010"/>
                </a:lnTo>
                <a:lnTo>
                  <a:pt x="54210" y="62850"/>
                </a:lnTo>
                <a:lnTo>
                  <a:pt x="39150" y="69600"/>
                </a:lnTo>
                <a:lnTo>
                  <a:pt x="31460" y="76140"/>
                </a:lnTo>
                <a:lnTo>
                  <a:pt x="28240" y="70640"/>
                </a:lnTo>
                <a:lnTo>
                  <a:pt x="25640" y="61810"/>
                </a:lnTo>
                <a:lnTo>
                  <a:pt x="26680" y="54540"/>
                </a:lnTo>
                <a:lnTo>
                  <a:pt x="31870" y="4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