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Boe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Nauru • State Map | Fully Editable Vector Shape</a:t>
            </a:r>
          </a:p>
        </p:txBody>
      </p:sp>
      <p:sp>
        <p:nvSpPr>
          <p:cNvPr id="101" name="Bo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9470" y="73430"/>
                </a:moveTo>
                <a:lnTo>
                  <a:pt x="28240" y="70640"/>
                </a:lnTo>
                <a:lnTo>
                  <a:pt x="31460" y="76140"/>
                </a:lnTo>
                <a:lnTo>
                  <a:pt x="28760" y="78430"/>
                </a:lnTo>
                <a:lnTo>
                  <a:pt x="25920" y="89070"/>
                </a:lnTo>
                <a:lnTo>
                  <a:pt x="19470" y="734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