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Baiti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Nauru • State Map | Fully Editable Vector Shape</a:t>
            </a:r>
          </a:p>
        </p:txBody>
      </p:sp>
      <p:sp>
        <p:nvSpPr>
          <p:cNvPr id="101" name="Bai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900" y="12330"/>
                </a:moveTo>
                <a:lnTo>
                  <a:pt x="58020" y="34300"/>
                </a:lnTo>
                <a:lnTo>
                  <a:pt x="57330" y="38950"/>
                </a:lnTo>
                <a:lnTo>
                  <a:pt x="56820" y="43170"/>
                </a:lnTo>
                <a:lnTo>
                  <a:pt x="28460" y="16350"/>
                </a:lnTo>
                <a:lnTo>
                  <a:pt x="38900" y="12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