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Anibare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Nauru • State Map | Fully Editable Vector Shape</a:t>
            </a:r>
          </a:p>
        </p:txBody>
      </p:sp>
      <p:sp>
        <p:nvSpPr>
          <p:cNvPr id="101" name="Anibare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8020" y="34300"/>
                </a:moveTo>
                <a:lnTo>
                  <a:pt x="59410" y="24920"/>
                </a:lnTo>
                <a:lnTo>
                  <a:pt x="70840" y="31680"/>
                </a:lnTo>
                <a:lnTo>
                  <a:pt x="86650" y="35490"/>
                </a:lnTo>
                <a:lnTo>
                  <a:pt x="87930" y="44880"/>
                </a:lnTo>
                <a:lnTo>
                  <a:pt x="80440" y="68130"/>
                </a:lnTo>
                <a:lnTo>
                  <a:pt x="68760" y="66490"/>
                </a:lnTo>
                <a:lnTo>
                  <a:pt x="54210" y="62850"/>
                </a:lnTo>
                <a:lnTo>
                  <a:pt x="55190" y="56010"/>
                </a:lnTo>
                <a:lnTo>
                  <a:pt x="55770" y="51940"/>
                </a:lnTo>
                <a:lnTo>
                  <a:pt x="56170" y="48620"/>
                </a:lnTo>
                <a:lnTo>
                  <a:pt x="56820" y="43170"/>
                </a:lnTo>
                <a:lnTo>
                  <a:pt x="57330" y="38950"/>
                </a:lnTo>
                <a:lnTo>
                  <a:pt x="58020" y="343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