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Anetan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Anet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80" y="8880"/>
                </a:moveTo>
                <a:lnTo>
                  <a:pt x="59150" y="4550"/>
                </a:lnTo>
                <a:lnTo>
                  <a:pt x="59410" y="24920"/>
                </a:lnTo>
                <a:lnTo>
                  <a:pt x="47880" y="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