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Anabar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Nauru • State Map | Fully Editable Vector Shape</a:t>
            </a:r>
          </a:p>
        </p:txBody>
      </p:sp>
      <p:sp>
        <p:nvSpPr>
          <p:cNvPr id="101" name="Anab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410" y="24920"/>
                </a:moveTo>
                <a:lnTo>
                  <a:pt x="59150" y="4550"/>
                </a:lnTo>
                <a:lnTo>
                  <a:pt x="83950" y="15740"/>
                </a:lnTo>
                <a:lnTo>
                  <a:pt x="59410" y="24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