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Nauru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net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80" y="8880"/>
                </a:moveTo>
                <a:lnTo>
                  <a:pt x="59150" y="4550"/>
                </a:lnTo>
                <a:lnTo>
                  <a:pt x="59410" y="24920"/>
                </a:lnTo>
                <a:lnTo>
                  <a:pt x="47880" y="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80" y="8880"/>
                </a:moveTo>
                <a:lnTo>
                  <a:pt x="59410" y="24920"/>
                </a:lnTo>
                <a:lnTo>
                  <a:pt x="58020" y="34300"/>
                </a:lnTo>
                <a:lnTo>
                  <a:pt x="38900" y="12330"/>
                </a:lnTo>
                <a:lnTo>
                  <a:pt x="47880" y="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ai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00" y="12330"/>
                </a:moveTo>
                <a:lnTo>
                  <a:pt x="58020" y="34300"/>
                </a:lnTo>
                <a:lnTo>
                  <a:pt x="57330" y="38950"/>
                </a:lnTo>
                <a:lnTo>
                  <a:pt x="56820" y="43170"/>
                </a:lnTo>
                <a:lnTo>
                  <a:pt x="28460" y="16350"/>
                </a:lnTo>
                <a:lnTo>
                  <a:pt x="38900" y="1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Uabo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460" y="16350"/>
                </a:moveTo>
                <a:lnTo>
                  <a:pt x="56820" y="43170"/>
                </a:lnTo>
                <a:lnTo>
                  <a:pt x="56170" y="48620"/>
                </a:lnTo>
                <a:lnTo>
                  <a:pt x="21580" y="18990"/>
                </a:lnTo>
                <a:lnTo>
                  <a:pt x="28460" y="1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ib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580" y="18990"/>
                </a:moveTo>
                <a:lnTo>
                  <a:pt x="56170" y="48620"/>
                </a:lnTo>
                <a:lnTo>
                  <a:pt x="55770" y="51940"/>
                </a:lnTo>
                <a:lnTo>
                  <a:pt x="55190" y="56010"/>
                </a:lnTo>
                <a:lnTo>
                  <a:pt x="43820" y="52460"/>
                </a:lnTo>
                <a:lnTo>
                  <a:pt x="31870" y="49340"/>
                </a:lnTo>
                <a:lnTo>
                  <a:pt x="16980" y="36650"/>
                </a:lnTo>
                <a:lnTo>
                  <a:pt x="21580" y="18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enigomod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980" y="36650"/>
                </a:moveTo>
                <a:lnTo>
                  <a:pt x="31870" y="49340"/>
                </a:lnTo>
                <a:lnTo>
                  <a:pt x="26680" y="54540"/>
                </a:lnTo>
                <a:lnTo>
                  <a:pt x="12070" y="55480"/>
                </a:lnTo>
                <a:lnTo>
                  <a:pt x="16980" y="3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iw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070" y="55480"/>
                </a:moveTo>
                <a:lnTo>
                  <a:pt x="26680" y="54540"/>
                </a:lnTo>
                <a:lnTo>
                  <a:pt x="25640" y="61810"/>
                </a:lnTo>
                <a:lnTo>
                  <a:pt x="28240" y="70640"/>
                </a:lnTo>
                <a:lnTo>
                  <a:pt x="19470" y="73430"/>
                </a:lnTo>
                <a:lnTo>
                  <a:pt x="12070" y="5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o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470" y="73430"/>
                </a:moveTo>
                <a:lnTo>
                  <a:pt x="28240" y="70640"/>
                </a:lnTo>
                <a:lnTo>
                  <a:pt x="31460" y="76140"/>
                </a:lnTo>
                <a:lnTo>
                  <a:pt x="28760" y="78430"/>
                </a:lnTo>
                <a:lnTo>
                  <a:pt x="25920" y="89070"/>
                </a:lnTo>
                <a:lnTo>
                  <a:pt x="19470" y="7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Yar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920" y="89070"/>
                </a:moveTo>
                <a:lnTo>
                  <a:pt x="28760" y="78430"/>
                </a:lnTo>
                <a:lnTo>
                  <a:pt x="31460" y="76140"/>
                </a:lnTo>
                <a:lnTo>
                  <a:pt x="39150" y="69600"/>
                </a:lnTo>
                <a:lnTo>
                  <a:pt x="50020" y="93700"/>
                </a:lnTo>
                <a:lnTo>
                  <a:pt x="25920" y="8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en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20" y="93700"/>
                </a:moveTo>
                <a:lnTo>
                  <a:pt x="39150" y="69600"/>
                </a:lnTo>
                <a:lnTo>
                  <a:pt x="54210" y="62850"/>
                </a:lnTo>
                <a:lnTo>
                  <a:pt x="68760" y="66490"/>
                </a:lnTo>
                <a:lnTo>
                  <a:pt x="80440" y="68130"/>
                </a:lnTo>
                <a:lnTo>
                  <a:pt x="77690" y="76670"/>
                </a:lnTo>
                <a:lnTo>
                  <a:pt x="59150" y="95450"/>
                </a:lnTo>
                <a:lnTo>
                  <a:pt x="50020" y="93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nib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20" y="34300"/>
                </a:moveTo>
                <a:lnTo>
                  <a:pt x="59410" y="24920"/>
                </a:lnTo>
                <a:lnTo>
                  <a:pt x="70840" y="31680"/>
                </a:lnTo>
                <a:lnTo>
                  <a:pt x="86650" y="35490"/>
                </a:lnTo>
                <a:lnTo>
                  <a:pt x="87930" y="44880"/>
                </a:lnTo>
                <a:lnTo>
                  <a:pt x="80440" y="68130"/>
                </a:lnTo>
                <a:lnTo>
                  <a:pt x="68760" y="66490"/>
                </a:lnTo>
                <a:lnTo>
                  <a:pt x="54210" y="62850"/>
                </a:lnTo>
                <a:lnTo>
                  <a:pt x="55190" y="56010"/>
                </a:lnTo>
                <a:lnTo>
                  <a:pt x="55770" y="51940"/>
                </a:lnTo>
                <a:lnTo>
                  <a:pt x="56170" y="48620"/>
                </a:lnTo>
                <a:lnTo>
                  <a:pt x="56820" y="43170"/>
                </a:lnTo>
                <a:lnTo>
                  <a:pt x="57330" y="38950"/>
                </a:lnTo>
                <a:lnTo>
                  <a:pt x="58020" y="3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Iju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650" y="35490"/>
                </a:moveTo>
                <a:lnTo>
                  <a:pt x="70840" y="31680"/>
                </a:lnTo>
                <a:lnTo>
                  <a:pt x="59410" y="24920"/>
                </a:lnTo>
                <a:lnTo>
                  <a:pt x="83950" y="15740"/>
                </a:lnTo>
                <a:lnTo>
                  <a:pt x="86650" y="35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Ana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410" y="24920"/>
                </a:moveTo>
                <a:lnTo>
                  <a:pt x="59150" y="4550"/>
                </a:lnTo>
                <a:lnTo>
                  <a:pt x="83950" y="15740"/>
                </a:lnTo>
                <a:lnTo>
                  <a:pt x="59410" y="2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ua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870" y="49340"/>
                </a:moveTo>
                <a:lnTo>
                  <a:pt x="43820" y="52460"/>
                </a:lnTo>
                <a:lnTo>
                  <a:pt x="55190" y="56010"/>
                </a:lnTo>
                <a:lnTo>
                  <a:pt x="54210" y="62850"/>
                </a:lnTo>
                <a:lnTo>
                  <a:pt x="39150" y="69600"/>
                </a:lnTo>
                <a:lnTo>
                  <a:pt x="31460" y="76140"/>
                </a:lnTo>
                <a:lnTo>
                  <a:pt x="28240" y="70640"/>
                </a:lnTo>
                <a:lnTo>
                  <a:pt x="25640" y="61810"/>
                </a:lnTo>
                <a:lnTo>
                  <a:pt x="26680" y="54540"/>
                </a:lnTo>
                <a:lnTo>
                  <a:pt x="31870" y="4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