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Zambezi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Zambezi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76900" y="12530"/>
                </a:moveTo>
                <a:lnTo>
                  <a:pt x="76900" y="10430"/>
                </a:lnTo>
                <a:lnTo>
                  <a:pt x="82220" y="9340"/>
                </a:lnTo>
                <a:lnTo>
                  <a:pt x="82940" y="9190"/>
                </a:lnTo>
                <a:lnTo>
                  <a:pt x="88200" y="8080"/>
                </a:lnTo>
                <a:lnTo>
                  <a:pt x="88430" y="8030"/>
                </a:lnTo>
                <a:lnTo>
                  <a:pt x="88470" y="8020"/>
                </a:lnTo>
                <a:lnTo>
                  <a:pt x="88590" y="8010"/>
                </a:lnTo>
                <a:lnTo>
                  <a:pt x="88690" y="8030"/>
                </a:lnTo>
                <a:lnTo>
                  <a:pt x="88720" y="8030"/>
                </a:lnTo>
                <a:lnTo>
                  <a:pt x="89070" y="8040"/>
                </a:lnTo>
                <a:lnTo>
                  <a:pt x="89150" y="8090"/>
                </a:lnTo>
                <a:lnTo>
                  <a:pt x="89200" y="8060"/>
                </a:lnTo>
                <a:lnTo>
                  <a:pt x="89480" y="7980"/>
                </a:lnTo>
                <a:lnTo>
                  <a:pt x="89540" y="7970"/>
                </a:lnTo>
                <a:lnTo>
                  <a:pt x="89600" y="7960"/>
                </a:lnTo>
                <a:lnTo>
                  <a:pt x="89720" y="7990"/>
                </a:lnTo>
                <a:lnTo>
                  <a:pt x="90010" y="8090"/>
                </a:lnTo>
                <a:lnTo>
                  <a:pt x="90210" y="8130"/>
                </a:lnTo>
                <a:lnTo>
                  <a:pt x="90340" y="8190"/>
                </a:lnTo>
                <a:lnTo>
                  <a:pt x="90390" y="8200"/>
                </a:lnTo>
                <a:lnTo>
                  <a:pt x="90400" y="8210"/>
                </a:lnTo>
                <a:lnTo>
                  <a:pt x="90420" y="8230"/>
                </a:lnTo>
                <a:lnTo>
                  <a:pt x="90430" y="8230"/>
                </a:lnTo>
                <a:lnTo>
                  <a:pt x="90440" y="8240"/>
                </a:lnTo>
                <a:lnTo>
                  <a:pt x="90440" y="8250"/>
                </a:lnTo>
                <a:lnTo>
                  <a:pt x="90440" y="8270"/>
                </a:lnTo>
                <a:lnTo>
                  <a:pt x="90450" y="8280"/>
                </a:lnTo>
                <a:lnTo>
                  <a:pt x="90460" y="8300"/>
                </a:lnTo>
                <a:lnTo>
                  <a:pt x="90460" y="8310"/>
                </a:lnTo>
                <a:lnTo>
                  <a:pt x="90470" y="8310"/>
                </a:lnTo>
                <a:lnTo>
                  <a:pt x="90490" y="8320"/>
                </a:lnTo>
                <a:lnTo>
                  <a:pt x="90500" y="8310"/>
                </a:lnTo>
                <a:lnTo>
                  <a:pt x="90520" y="8300"/>
                </a:lnTo>
                <a:lnTo>
                  <a:pt x="90520" y="8280"/>
                </a:lnTo>
                <a:lnTo>
                  <a:pt x="90520" y="8270"/>
                </a:lnTo>
                <a:lnTo>
                  <a:pt x="90530" y="8260"/>
                </a:lnTo>
                <a:lnTo>
                  <a:pt x="90540" y="8250"/>
                </a:lnTo>
                <a:lnTo>
                  <a:pt x="90560" y="8260"/>
                </a:lnTo>
                <a:lnTo>
                  <a:pt x="90600" y="8310"/>
                </a:lnTo>
                <a:lnTo>
                  <a:pt x="90660" y="8350"/>
                </a:lnTo>
                <a:lnTo>
                  <a:pt x="90690" y="8360"/>
                </a:lnTo>
                <a:lnTo>
                  <a:pt x="90690" y="8380"/>
                </a:lnTo>
                <a:lnTo>
                  <a:pt x="90700" y="8390"/>
                </a:lnTo>
                <a:lnTo>
                  <a:pt x="90710" y="8400"/>
                </a:lnTo>
                <a:lnTo>
                  <a:pt x="90730" y="8420"/>
                </a:lnTo>
                <a:lnTo>
                  <a:pt x="90750" y="8430"/>
                </a:lnTo>
                <a:lnTo>
                  <a:pt x="90780" y="8430"/>
                </a:lnTo>
                <a:lnTo>
                  <a:pt x="90810" y="8430"/>
                </a:lnTo>
                <a:lnTo>
                  <a:pt x="90830" y="8430"/>
                </a:lnTo>
                <a:lnTo>
                  <a:pt x="90850" y="8420"/>
                </a:lnTo>
                <a:lnTo>
                  <a:pt x="90860" y="8420"/>
                </a:lnTo>
                <a:lnTo>
                  <a:pt x="90890" y="8410"/>
                </a:lnTo>
                <a:lnTo>
                  <a:pt x="90910" y="8410"/>
                </a:lnTo>
                <a:lnTo>
                  <a:pt x="90940" y="8410"/>
                </a:lnTo>
                <a:lnTo>
                  <a:pt x="90980" y="8410"/>
                </a:lnTo>
                <a:lnTo>
                  <a:pt x="91010" y="8410"/>
                </a:lnTo>
                <a:lnTo>
                  <a:pt x="91030" y="8420"/>
                </a:lnTo>
                <a:lnTo>
                  <a:pt x="91050" y="8410"/>
                </a:lnTo>
                <a:lnTo>
                  <a:pt x="91070" y="8410"/>
                </a:lnTo>
                <a:lnTo>
                  <a:pt x="91090" y="8410"/>
                </a:lnTo>
                <a:lnTo>
                  <a:pt x="91100" y="8400"/>
                </a:lnTo>
                <a:lnTo>
                  <a:pt x="91110" y="8390"/>
                </a:lnTo>
                <a:lnTo>
                  <a:pt x="91130" y="8370"/>
                </a:lnTo>
                <a:lnTo>
                  <a:pt x="91140" y="8340"/>
                </a:lnTo>
                <a:lnTo>
                  <a:pt x="91150" y="8320"/>
                </a:lnTo>
                <a:lnTo>
                  <a:pt x="91150" y="8310"/>
                </a:lnTo>
                <a:lnTo>
                  <a:pt x="91160" y="8290"/>
                </a:lnTo>
                <a:lnTo>
                  <a:pt x="91180" y="8270"/>
                </a:lnTo>
                <a:lnTo>
                  <a:pt x="91200" y="8270"/>
                </a:lnTo>
                <a:lnTo>
                  <a:pt x="91220" y="8270"/>
                </a:lnTo>
                <a:lnTo>
                  <a:pt x="91230" y="8270"/>
                </a:lnTo>
                <a:lnTo>
                  <a:pt x="91260" y="8280"/>
                </a:lnTo>
                <a:lnTo>
                  <a:pt x="91270" y="8270"/>
                </a:lnTo>
                <a:lnTo>
                  <a:pt x="91280" y="8270"/>
                </a:lnTo>
                <a:lnTo>
                  <a:pt x="91300" y="8260"/>
                </a:lnTo>
                <a:lnTo>
                  <a:pt x="91300" y="8240"/>
                </a:lnTo>
                <a:lnTo>
                  <a:pt x="91300" y="8230"/>
                </a:lnTo>
                <a:lnTo>
                  <a:pt x="91290" y="8220"/>
                </a:lnTo>
                <a:lnTo>
                  <a:pt x="91290" y="8210"/>
                </a:lnTo>
                <a:lnTo>
                  <a:pt x="91280" y="8190"/>
                </a:lnTo>
                <a:lnTo>
                  <a:pt x="91280" y="8170"/>
                </a:lnTo>
                <a:lnTo>
                  <a:pt x="91300" y="8160"/>
                </a:lnTo>
                <a:lnTo>
                  <a:pt x="91310" y="8150"/>
                </a:lnTo>
                <a:lnTo>
                  <a:pt x="91330" y="8150"/>
                </a:lnTo>
                <a:lnTo>
                  <a:pt x="91350" y="8150"/>
                </a:lnTo>
                <a:lnTo>
                  <a:pt x="91380" y="8150"/>
                </a:lnTo>
                <a:lnTo>
                  <a:pt x="91390" y="8150"/>
                </a:lnTo>
                <a:lnTo>
                  <a:pt x="91430" y="8150"/>
                </a:lnTo>
                <a:lnTo>
                  <a:pt x="91450" y="8150"/>
                </a:lnTo>
                <a:lnTo>
                  <a:pt x="91480" y="8160"/>
                </a:lnTo>
                <a:lnTo>
                  <a:pt x="91520" y="8170"/>
                </a:lnTo>
                <a:lnTo>
                  <a:pt x="91550" y="8170"/>
                </a:lnTo>
                <a:lnTo>
                  <a:pt x="91580" y="8190"/>
                </a:lnTo>
                <a:lnTo>
                  <a:pt x="91600" y="8190"/>
                </a:lnTo>
                <a:lnTo>
                  <a:pt x="91640" y="8180"/>
                </a:lnTo>
                <a:lnTo>
                  <a:pt x="91660" y="8170"/>
                </a:lnTo>
                <a:lnTo>
                  <a:pt x="91690" y="8160"/>
                </a:lnTo>
                <a:lnTo>
                  <a:pt x="91720" y="8150"/>
                </a:lnTo>
                <a:lnTo>
                  <a:pt x="91750" y="8150"/>
                </a:lnTo>
                <a:lnTo>
                  <a:pt x="91760" y="8150"/>
                </a:lnTo>
                <a:lnTo>
                  <a:pt x="91780" y="8160"/>
                </a:lnTo>
                <a:lnTo>
                  <a:pt x="91810" y="8160"/>
                </a:lnTo>
                <a:lnTo>
                  <a:pt x="91850" y="8160"/>
                </a:lnTo>
                <a:lnTo>
                  <a:pt x="91870" y="8170"/>
                </a:lnTo>
                <a:lnTo>
                  <a:pt x="91900" y="8180"/>
                </a:lnTo>
                <a:lnTo>
                  <a:pt x="91920" y="8190"/>
                </a:lnTo>
                <a:lnTo>
                  <a:pt x="91940" y="8210"/>
                </a:lnTo>
                <a:lnTo>
                  <a:pt x="91970" y="8220"/>
                </a:lnTo>
                <a:lnTo>
                  <a:pt x="91990" y="8240"/>
                </a:lnTo>
                <a:lnTo>
                  <a:pt x="92000" y="8240"/>
                </a:lnTo>
                <a:lnTo>
                  <a:pt x="92010" y="8250"/>
                </a:lnTo>
                <a:lnTo>
                  <a:pt x="92030" y="8250"/>
                </a:lnTo>
                <a:lnTo>
                  <a:pt x="92040" y="8260"/>
                </a:lnTo>
                <a:lnTo>
                  <a:pt x="92060" y="8280"/>
                </a:lnTo>
                <a:lnTo>
                  <a:pt x="92080" y="8290"/>
                </a:lnTo>
                <a:lnTo>
                  <a:pt x="92110" y="8280"/>
                </a:lnTo>
                <a:lnTo>
                  <a:pt x="92130" y="8280"/>
                </a:lnTo>
                <a:lnTo>
                  <a:pt x="92150" y="8260"/>
                </a:lnTo>
                <a:lnTo>
                  <a:pt x="92170" y="8250"/>
                </a:lnTo>
                <a:lnTo>
                  <a:pt x="92200" y="8240"/>
                </a:lnTo>
                <a:lnTo>
                  <a:pt x="92220" y="8240"/>
                </a:lnTo>
                <a:lnTo>
                  <a:pt x="92230" y="8250"/>
                </a:lnTo>
                <a:lnTo>
                  <a:pt x="92270" y="8280"/>
                </a:lnTo>
                <a:lnTo>
                  <a:pt x="92280" y="8310"/>
                </a:lnTo>
                <a:lnTo>
                  <a:pt x="92280" y="8360"/>
                </a:lnTo>
                <a:lnTo>
                  <a:pt x="92290" y="8380"/>
                </a:lnTo>
                <a:lnTo>
                  <a:pt x="92320" y="8410"/>
                </a:lnTo>
                <a:lnTo>
                  <a:pt x="92340" y="8420"/>
                </a:lnTo>
                <a:lnTo>
                  <a:pt x="92360" y="8420"/>
                </a:lnTo>
                <a:lnTo>
                  <a:pt x="92380" y="8410"/>
                </a:lnTo>
                <a:lnTo>
                  <a:pt x="92400" y="8400"/>
                </a:lnTo>
                <a:lnTo>
                  <a:pt x="92420" y="8380"/>
                </a:lnTo>
                <a:lnTo>
                  <a:pt x="92450" y="8370"/>
                </a:lnTo>
                <a:lnTo>
                  <a:pt x="92480" y="8370"/>
                </a:lnTo>
                <a:lnTo>
                  <a:pt x="92500" y="8360"/>
                </a:lnTo>
                <a:lnTo>
                  <a:pt x="92510" y="8350"/>
                </a:lnTo>
                <a:lnTo>
                  <a:pt x="92520" y="8330"/>
                </a:lnTo>
                <a:lnTo>
                  <a:pt x="92540" y="8310"/>
                </a:lnTo>
                <a:lnTo>
                  <a:pt x="92540" y="8300"/>
                </a:lnTo>
                <a:lnTo>
                  <a:pt x="92560" y="8300"/>
                </a:lnTo>
                <a:lnTo>
                  <a:pt x="92570" y="8310"/>
                </a:lnTo>
                <a:lnTo>
                  <a:pt x="92590" y="8320"/>
                </a:lnTo>
                <a:lnTo>
                  <a:pt x="92610" y="8330"/>
                </a:lnTo>
                <a:lnTo>
                  <a:pt x="92650" y="8350"/>
                </a:lnTo>
                <a:lnTo>
                  <a:pt x="92670" y="8360"/>
                </a:lnTo>
                <a:lnTo>
                  <a:pt x="92690" y="8370"/>
                </a:lnTo>
                <a:lnTo>
                  <a:pt x="92720" y="8370"/>
                </a:lnTo>
                <a:lnTo>
                  <a:pt x="92750" y="8370"/>
                </a:lnTo>
                <a:lnTo>
                  <a:pt x="92770" y="8370"/>
                </a:lnTo>
                <a:lnTo>
                  <a:pt x="92800" y="8360"/>
                </a:lnTo>
                <a:lnTo>
                  <a:pt x="92830" y="8360"/>
                </a:lnTo>
                <a:lnTo>
                  <a:pt x="92860" y="8360"/>
                </a:lnTo>
                <a:lnTo>
                  <a:pt x="92890" y="8360"/>
                </a:lnTo>
                <a:lnTo>
                  <a:pt x="92910" y="8360"/>
                </a:lnTo>
                <a:lnTo>
                  <a:pt x="92920" y="8370"/>
                </a:lnTo>
                <a:lnTo>
                  <a:pt x="92940" y="8390"/>
                </a:lnTo>
                <a:lnTo>
                  <a:pt x="92970" y="8420"/>
                </a:lnTo>
                <a:lnTo>
                  <a:pt x="92980" y="8450"/>
                </a:lnTo>
                <a:lnTo>
                  <a:pt x="92990" y="8470"/>
                </a:lnTo>
                <a:lnTo>
                  <a:pt x="93020" y="8500"/>
                </a:lnTo>
                <a:lnTo>
                  <a:pt x="93050" y="8520"/>
                </a:lnTo>
                <a:lnTo>
                  <a:pt x="93070" y="8540"/>
                </a:lnTo>
                <a:lnTo>
                  <a:pt x="93100" y="8540"/>
                </a:lnTo>
                <a:lnTo>
                  <a:pt x="93120" y="8540"/>
                </a:lnTo>
                <a:lnTo>
                  <a:pt x="93150" y="8530"/>
                </a:lnTo>
                <a:lnTo>
                  <a:pt x="93190" y="8530"/>
                </a:lnTo>
                <a:lnTo>
                  <a:pt x="93220" y="8530"/>
                </a:lnTo>
                <a:lnTo>
                  <a:pt x="93240" y="8520"/>
                </a:lnTo>
                <a:lnTo>
                  <a:pt x="93290" y="8590"/>
                </a:lnTo>
                <a:lnTo>
                  <a:pt x="93320" y="8580"/>
                </a:lnTo>
                <a:lnTo>
                  <a:pt x="93320" y="8600"/>
                </a:lnTo>
                <a:lnTo>
                  <a:pt x="93330" y="8620"/>
                </a:lnTo>
                <a:lnTo>
                  <a:pt x="93350" y="8630"/>
                </a:lnTo>
                <a:lnTo>
                  <a:pt x="93370" y="8630"/>
                </a:lnTo>
                <a:lnTo>
                  <a:pt x="93400" y="8630"/>
                </a:lnTo>
                <a:lnTo>
                  <a:pt x="93420" y="8630"/>
                </a:lnTo>
                <a:lnTo>
                  <a:pt x="93440" y="8630"/>
                </a:lnTo>
                <a:lnTo>
                  <a:pt x="93460" y="8620"/>
                </a:lnTo>
                <a:lnTo>
                  <a:pt x="93470" y="8610"/>
                </a:lnTo>
                <a:lnTo>
                  <a:pt x="93490" y="8590"/>
                </a:lnTo>
                <a:lnTo>
                  <a:pt x="93500" y="8580"/>
                </a:lnTo>
                <a:lnTo>
                  <a:pt x="93510" y="8590"/>
                </a:lnTo>
                <a:lnTo>
                  <a:pt x="93520" y="8590"/>
                </a:lnTo>
                <a:lnTo>
                  <a:pt x="93590" y="8700"/>
                </a:lnTo>
                <a:lnTo>
                  <a:pt x="93670" y="8760"/>
                </a:lnTo>
                <a:lnTo>
                  <a:pt x="93670" y="8770"/>
                </a:lnTo>
                <a:lnTo>
                  <a:pt x="93690" y="8800"/>
                </a:lnTo>
                <a:lnTo>
                  <a:pt x="93720" y="8830"/>
                </a:lnTo>
                <a:lnTo>
                  <a:pt x="93750" y="8840"/>
                </a:lnTo>
                <a:lnTo>
                  <a:pt x="93770" y="8850"/>
                </a:lnTo>
                <a:lnTo>
                  <a:pt x="93790" y="8850"/>
                </a:lnTo>
                <a:lnTo>
                  <a:pt x="93800" y="8860"/>
                </a:lnTo>
                <a:lnTo>
                  <a:pt x="93820" y="8850"/>
                </a:lnTo>
                <a:lnTo>
                  <a:pt x="93840" y="8840"/>
                </a:lnTo>
                <a:lnTo>
                  <a:pt x="93860" y="8810"/>
                </a:lnTo>
                <a:lnTo>
                  <a:pt x="93870" y="8800"/>
                </a:lnTo>
                <a:lnTo>
                  <a:pt x="93880" y="8770"/>
                </a:lnTo>
                <a:lnTo>
                  <a:pt x="93890" y="8770"/>
                </a:lnTo>
                <a:lnTo>
                  <a:pt x="93910" y="8770"/>
                </a:lnTo>
                <a:lnTo>
                  <a:pt x="93930" y="8770"/>
                </a:lnTo>
                <a:lnTo>
                  <a:pt x="93960" y="8780"/>
                </a:lnTo>
                <a:lnTo>
                  <a:pt x="93970" y="8780"/>
                </a:lnTo>
                <a:lnTo>
                  <a:pt x="93940" y="8880"/>
                </a:lnTo>
                <a:lnTo>
                  <a:pt x="93940" y="8930"/>
                </a:lnTo>
                <a:lnTo>
                  <a:pt x="93980" y="8980"/>
                </a:lnTo>
                <a:lnTo>
                  <a:pt x="94010" y="9000"/>
                </a:lnTo>
                <a:lnTo>
                  <a:pt x="94000" y="9040"/>
                </a:lnTo>
                <a:lnTo>
                  <a:pt x="94010" y="9060"/>
                </a:lnTo>
                <a:lnTo>
                  <a:pt x="94030" y="9080"/>
                </a:lnTo>
                <a:lnTo>
                  <a:pt x="94050" y="9090"/>
                </a:lnTo>
                <a:lnTo>
                  <a:pt x="94070" y="9080"/>
                </a:lnTo>
                <a:lnTo>
                  <a:pt x="94090" y="9060"/>
                </a:lnTo>
                <a:lnTo>
                  <a:pt x="94090" y="9040"/>
                </a:lnTo>
                <a:lnTo>
                  <a:pt x="94090" y="9020"/>
                </a:lnTo>
                <a:lnTo>
                  <a:pt x="94140" y="9020"/>
                </a:lnTo>
                <a:lnTo>
                  <a:pt x="94160" y="9040"/>
                </a:lnTo>
                <a:lnTo>
                  <a:pt x="94160" y="9050"/>
                </a:lnTo>
                <a:lnTo>
                  <a:pt x="94280" y="9160"/>
                </a:lnTo>
                <a:lnTo>
                  <a:pt x="94310" y="9170"/>
                </a:lnTo>
                <a:lnTo>
                  <a:pt x="94340" y="9310"/>
                </a:lnTo>
                <a:lnTo>
                  <a:pt x="94360" y="9380"/>
                </a:lnTo>
                <a:lnTo>
                  <a:pt x="94370" y="9410"/>
                </a:lnTo>
                <a:lnTo>
                  <a:pt x="94440" y="9430"/>
                </a:lnTo>
                <a:lnTo>
                  <a:pt x="94440" y="9440"/>
                </a:lnTo>
                <a:lnTo>
                  <a:pt x="94430" y="9450"/>
                </a:lnTo>
                <a:lnTo>
                  <a:pt x="94430" y="9480"/>
                </a:lnTo>
                <a:lnTo>
                  <a:pt x="94420" y="9490"/>
                </a:lnTo>
                <a:lnTo>
                  <a:pt x="94420" y="9510"/>
                </a:lnTo>
                <a:lnTo>
                  <a:pt x="94410" y="9520"/>
                </a:lnTo>
                <a:lnTo>
                  <a:pt x="94410" y="9540"/>
                </a:lnTo>
                <a:lnTo>
                  <a:pt x="94400" y="9550"/>
                </a:lnTo>
                <a:lnTo>
                  <a:pt x="94390" y="9570"/>
                </a:lnTo>
                <a:lnTo>
                  <a:pt x="94380" y="9570"/>
                </a:lnTo>
                <a:lnTo>
                  <a:pt x="94360" y="9590"/>
                </a:lnTo>
                <a:lnTo>
                  <a:pt x="94350" y="9600"/>
                </a:lnTo>
                <a:lnTo>
                  <a:pt x="94350" y="9620"/>
                </a:lnTo>
                <a:lnTo>
                  <a:pt x="94370" y="9630"/>
                </a:lnTo>
                <a:lnTo>
                  <a:pt x="94390" y="9640"/>
                </a:lnTo>
                <a:lnTo>
                  <a:pt x="94410" y="9630"/>
                </a:lnTo>
                <a:lnTo>
                  <a:pt x="94430" y="9630"/>
                </a:lnTo>
                <a:lnTo>
                  <a:pt x="94440" y="9620"/>
                </a:lnTo>
                <a:lnTo>
                  <a:pt x="94450" y="9610"/>
                </a:lnTo>
                <a:lnTo>
                  <a:pt x="94460" y="9610"/>
                </a:lnTo>
                <a:lnTo>
                  <a:pt x="94470" y="9590"/>
                </a:lnTo>
                <a:lnTo>
                  <a:pt x="94490" y="9570"/>
                </a:lnTo>
                <a:lnTo>
                  <a:pt x="94500" y="9560"/>
                </a:lnTo>
                <a:lnTo>
                  <a:pt x="94520" y="9550"/>
                </a:lnTo>
                <a:lnTo>
                  <a:pt x="94530" y="9540"/>
                </a:lnTo>
                <a:lnTo>
                  <a:pt x="94530" y="9560"/>
                </a:lnTo>
                <a:lnTo>
                  <a:pt x="94560" y="9530"/>
                </a:lnTo>
                <a:lnTo>
                  <a:pt x="94580" y="9540"/>
                </a:lnTo>
                <a:lnTo>
                  <a:pt x="94600" y="9540"/>
                </a:lnTo>
                <a:lnTo>
                  <a:pt x="94610" y="9550"/>
                </a:lnTo>
                <a:lnTo>
                  <a:pt x="94620" y="9560"/>
                </a:lnTo>
                <a:lnTo>
                  <a:pt x="94620" y="9570"/>
                </a:lnTo>
                <a:lnTo>
                  <a:pt x="94620" y="9580"/>
                </a:lnTo>
                <a:lnTo>
                  <a:pt x="94620" y="9590"/>
                </a:lnTo>
                <a:lnTo>
                  <a:pt x="94610" y="9620"/>
                </a:lnTo>
                <a:lnTo>
                  <a:pt x="94610" y="9630"/>
                </a:lnTo>
                <a:lnTo>
                  <a:pt x="94630" y="9650"/>
                </a:lnTo>
                <a:lnTo>
                  <a:pt x="94640" y="9650"/>
                </a:lnTo>
                <a:lnTo>
                  <a:pt x="94640" y="9640"/>
                </a:lnTo>
                <a:lnTo>
                  <a:pt x="94650" y="9630"/>
                </a:lnTo>
                <a:lnTo>
                  <a:pt x="94670" y="9620"/>
                </a:lnTo>
                <a:lnTo>
                  <a:pt x="94680" y="9620"/>
                </a:lnTo>
                <a:lnTo>
                  <a:pt x="94690" y="9620"/>
                </a:lnTo>
                <a:lnTo>
                  <a:pt x="94710" y="9620"/>
                </a:lnTo>
                <a:lnTo>
                  <a:pt x="94720" y="9630"/>
                </a:lnTo>
                <a:lnTo>
                  <a:pt x="94740" y="9640"/>
                </a:lnTo>
                <a:lnTo>
                  <a:pt x="94760" y="9660"/>
                </a:lnTo>
                <a:lnTo>
                  <a:pt x="94750" y="9710"/>
                </a:lnTo>
                <a:lnTo>
                  <a:pt x="94760" y="9750"/>
                </a:lnTo>
                <a:lnTo>
                  <a:pt x="94790" y="9780"/>
                </a:lnTo>
                <a:lnTo>
                  <a:pt x="94790" y="9800"/>
                </a:lnTo>
                <a:lnTo>
                  <a:pt x="94780" y="9810"/>
                </a:lnTo>
                <a:lnTo>
                  <a:pt x="94770" y="9830"/>
                </a:lnTo>
                <a:lnTo>
                  <a:pt x="94770" y="9840"/>
                </a:lnTo>
                <a:lnTo>
                  <a:pt x="94770" y="9860"/>
                </a:lnTo>
                <a:lnTo>
                  <a:pt x="94760" y="9870"/>
                </a:lnTo>
                <a:lnTo>
                  <a:pt x="94770" y="9880"/>
                </a:lnTo>
                <a:lnTo>
                  <a:pt x="94780" y="9880"/>
                </a:lnTo>
                <a:lnTo>
                  <a:pt x="94790" y="9890"/>
                </a:lnTo>
                <a:lnTo>
                  <a:pt x="94800" y="9890"/>
                </a:lnTo>
                <a:lnTo>
                  <a:pt x="94820" y="9900"/>
                </a:lnTo>
                <a:lnTo>
                  <a:pt x="94840" y="9910"/>
                </a:lnTo>
                <a:lnTo>
                  <a:pt x="94850" y="9920"/>
                </a:lnTo>
                <a:lnTo>
                  <a:pt x="94870" y="9930"/>
                </a:lnTo>
                <a:lnTo>
                  <a:pt x="94880" y="9950"/>
                </a:lnTo>
                <a:lnTo>
                  <a:pt x="94890" y="9950"/>
                </a:lnTo>
                <a:lnTo>
                  <a:pt x="94900" y="9960"/>
                </a:lnTo>
                <a:lnTo>
                  <a:pt x="94910" y="9970"/>
                </a:lnTo>
                <a:lnTo>
                  <a:pt x="94920" y="9990"/>
                </a:lnTo>
                <a:lnTo>
                  <a:pt x="94930" y="10000"/>
                </a:lnTo>
                <a:lnTo>
                  <a:pt x="94940" y="10010"/>
                </a:lnTo>
                <a:lnTo>
                  <a:pt x="94950" y="10030"/>
                </a:lnTo>
                <a:lnTo>
                  <a:pt x="94970" y="10040"/>
                </a:lnTo>
                <a:lnTo>
                  <a:pt x="94980" y="10050"/>
                </a:lnTo>
                <a:lnTo>
                  <a:pt x="94990" y="10060"/>
                </a:lnTo>
                <a:lnTo>
                  <a:pt x="95000" y="10070"/>
                </a:lnTo>
                <a:lnTo>
                  <a:pt x="95010" y="10070"/>
                </a:lnTo>
                <a:lnTo>
                  <a:pt x="95020" y="10080"/>
                </a:lnTo>
                <a:lnTo>
                  <a:pt x="95040" y="10080"/>
                </a:lnTo>
                <a:lnTo>
                  <a:pt x="95050" y="10080"/>
                </a:lnTo>
                <a:lnTo>
                  <a:pt x="95060" y="10080"/>
                </a:lnTo>
                <a:lnTo>
                  <a:pt x="95070" y="10080"/>
                </a:lnTo>
                <a:lnTo>
                  <a:pt x="95080" y="10080"/>
                </a:lnTo>
                <a:lnTo>
                  <a:pt x="95100" y="10080"/>
                </a:lnTo>
                <a:lnTo>
                  <a:pt x="95120" y="10070"/>
                </a:lnTo>
                <a:lnTo>
                  <a:pt x="95130" y="10060"/>
                </a:lnTo>
                <a:lnTo>
                  <a:pt x="95150" y="10060"/>
                </a:lnTo>
                <a:lnTo>
                  <a:pt x="95160" y="10060"/>
                </a:lnTo>
                <a:lnTo>
                  <a:pt x="95180" y="10060"/>
                </a:lnTo>
                <a:lnTo>
                  <a:pt x="95210" y="10060"/>
                </a:lnTo>
                <a:lnTo>
                  <a:pt x="95220" y="10070"/>
                </a:lnTo>
                <a:lnTo>
                  <a:pt x="95230" y="10070"/>
                </a:lnTo>
                <a:lnTo>
                  <a:pt x="95240" y="10070"/>
                </a:lnTo>
                <a:lnTo>
                  <a:pt x="95260" y="10080"/>
                </a:lnTo>
                <a:lnTo>
                  <a:pt x="95270" y="10090"/>
                </a:lnTo>
                <a:lnTo>
                  <a:pt x="95290" y="10100"/>
                </a:lnTo>
                <a:lnTo>
                  <a:pt x="95300" y="10100"/>
                </a:lnTo>
                <a:lnTo>
                  <a:pt x="95320" y="10120"/>
                </a:lnTo>
                <a:lnTo>
                  <a:pt x="95330" y="10130"/>
                </a:lnTo>
                <a:lnTo>
                  <a:pt x="95350" y="10140"/>
                </a:lnTo>
                <a:lnTo>
                  <a:pt x="95360" y="10150"/>
                </a:lnTo>
                <a:lnTo>
                  <a:pt x="95370" y="10160"/>
                </a:lnTo>
                <a:lnTo>
                  <a:pt x="95370" y="10170"/>
                </a:lnTo>
                <a:lnTo>
                  <a:pt x="95390" y="10180"/>
                </a:lnTo>
                <a:lnTo>
                  <a:pt x="95400" y="10180"/>
                </a:lnTo>
                <a:lnTo>
                  <a:pt x="95400" y="10190"/>
                </a:lnTo>
                <a:lnTo>
                  <a:pt x="95420" y="10190"/>
                </a:lnTo>
                <a:lnTo>
                  <a:pt x="95440" y="10200"/>
                </a:lnTo>
                <a:lnTo>
                  <a:pt x="95450" y="10230"/>
                </a:lnTo>
                <a:lnTo>
                  <a:pt x="95450" y="10240"/>
                </a:lnTo>
                <a:lnTo>
                  <a:pt x="95440" y="10240"/>
                </a:lnTo>
                <a:lnTo>
                  <a:pt x="95430" y="10250"/>
                </a:lnTo>
                <a:lnTo>
                  <a:pt x="95420" y="10250"/>
                </a:lnTo>
                <a:lnTo>
                  <a:pt x="95410" y="10240"/>
                </a:lnTo>
                <a:lnTo>
                  <a:pt x="95400" y="10240"/>
                </a:lnTo>
                <a:lnTo>
                  <a:pt x="95390" y="10240"/>
                </a:lnTo>
                <a:lnTo>
                  <a:pt x="95380" y="10240"/>
                </a:lnTo>
                <a:lnTo>
                  <a:pt x="95370" y="10240"/>
                </a:lnTo>
                <a:lnTo>
                  <a:pt x="95360" y="10230"/>
                </a:lnTo>
                <a:lnTo>
                  <a:pt x="95350" y="10230"/>
                </a:lnTo>
                <a:lnTo>
                  <a:pt x="95340" y="10230"/>
                </a:lnTo>
                <a:lnTo>
                  <a:pt x="95330" y="10220"/>
                </a:lnTo>
                <a:lnTo>
                  <a:pt x="95320" y="10220"/>
                </a:lnTo>
                <a:lnTo>
                  <a:pt x="95310" y="10220"/>
                </a:lnTo>
                <a:lnTo>
                  <a:pt x="95300" y="10220"/>
                </a:lnTo>
                <a:lnTo>
                  <a:pt x="95290" y="10220"/>
                </a:lnTo>
                <a:lnTo>
                  <a:pt x="95280" y="10220"/>
                </a:lnTo>
                <a:lnTo>
                  <a:pt x="95270" y="10230"/>
                </a:lnTo>
                <a:lnTo>
                  <a:pt x="95260" y="10230"/>
                </a:lnTo>
                <a:lnTo>
                  <a:pt x="95240" y="10230"/>
                </a:lnTo>
                <a:lnTo>
                  <a:pt x="95240" y="10240"/>
                </a:lnTo>
                <a:lnTo>
                  <a:pt x="95230" y="10240"/>
                </a:lnTo>
                <a:lnTo>
                  <a:pt x="95220" y="10240"/>
                </a:lnTo>
                <a:lnTo>
                  <a:pt x="95210" y="10240"/>
                </a:lnTo>
                <a:lnTo>
                  <a:pt x="95200" y="10240"/>
                </a:lnTo>
                <a:lnTo>
                  <a:pt x="95200" y="10230"/>
                </a:lnTo>
                <a:lnTo>
                  <a:pt x="95190" y="10230"/>
                </a:lnTo>
                <a:lnTo>
                  <a:pt x="95180" y="10230"/>
                </a:lnTo>
                <a:lnTo>
                  <a:pt x="95170" y="10220"/>
                </a:lnTo>
                <a:lnTo>
                  <a:pt x="95160" y="10220"/>
                </a:lnTo>
                <a:lnTo>
                  <a:pt x="95150" y="10220"/>
                </a:lnTo>
                <a:lnTo>
                  <a:pt x="95140" y="10220"/>
                </a:lnTo>
                <a:lnTo>
                  <a:pt x="95130" y="10220"/>
                </a:lnTo>
                <a:lnTo>
                  <a:pt x="95100" y="10210"/>
                </a:lnTo>
                <a:lnTo>
                  <a:pt x="95080" y="10200"/>
                </a:lnTo>
                <a:lnTo>
                  <a:pt x="95050" y="10190"/>
                </a:lnTo>
                <a:lnTo>
                  <a:pt x="95040" y="10190"/>
                </a:lnTo>
                <a:lnTo>
                  <a:pt x="95030" y="10190"/>
                </a:lnTo>
                <a:lnTo>
                  <a:pt x="95020" y="10180"/>
                </a:lnTo>
                <a:lnTo>
                  <a:pt x="95010" y="10180"/>
                </a:lnTo>
                <a:lnTo>
                  <a:pt x="95000" y="10180"/>
                </a:lnTo>
                <a:lnTo>
                  <a:pt x="94990" y="10170"/>
                </a:lnTo>
                <a:lnTo>
                  <a:pt x="94980" y="10170"/>
                </a:lnTo>
                <a:lnTo>
                  <a:pt x="94970" y="10170"/>
                </a:lnTo>
                <a:lnTo>
                  <a:pt x="94960" y="10170"/>
                </a:lnTo>
                <a:lnTo>
                  <a:pt x="94950" y="10160"/>
                </a:lnTo>
                <a:lnTo>
                  <a:pt x="94930" y="10150"/>
                </a:lnTo>
                <a:lnTo>
                  <a:pt x="94920" y="10150"/>
                </a:lnTo>
                <a:lnTo>
                  <a:pt x="94910" y="10140"/>
                </a:lnTo>
                <a:lnTo>
                  <a:pt x="94900" y="10140"/>
                </a:lnTo>
                <a:lnTo>
                  <a:pt x="94890" y="10140"/>
                </a:lnTo>
                <a:lnTo>
                  <a:pt x="94880" y="10140"/>
                </a:lnTo>
                <a:lnTo>
                  <a:pt x="94870" y="10140"/>
                </a:lnTo>
                <a:lnTo>
                  <a:pt x="94850" y="10130"/>
                </a:lnTo>
                <a:lnTo>
                  <a:pt x="94840" y="10130"/>
                </a:lnTo>
                <a:lnTo>
                  <a:pt x="94830" y="10130"/>
                </a:lnTo>
                <a:lnTo>
                  <a:pt x="94820" y="10130"/>
                </a:lnTo>
                <a:lnTo>
                  <a:pt x="94810" y="10130"/>
                </a:lnTo>
                <a:lnTo>
                  <a:pt x="94800" y="10130"/>
                </a:lnTo>
                <a:lnTo>
                  <a:pt x="94790" y="10130"/>
                </a:lnTo>
                <a:lnTo>
                  <a:pt x="94780" y="10130"/>
                </a:lnTo>
                <a:lnTo>
                  <a:pt x="94780" y="10140"/>
                </a:lnTo>
                <a:lnTo>
                  <a:pt x="94770" y="10140"/>
                </a:lnTo>
                <a:lnTo>
                  <a:pt x="94770" y="10150"/>
                </a:lnTo>
                <a:lnTo>
                  <a:pt x="94760" y="10150"/>
                </a:lnTo>
                <a:lnTo>
                  <a:pt x="94760" y="10160"/>
                </a:lnTo>
                <a:lnTo>
                  <a:pt x="94760" y="10180"/>
                </a:lnTo>
                <a:lnTo>
                  <a:pt x="94760" y="10190"/>
                </a:lnTo>
                <a:lnTo>
                  <a:pt x="94750" y="10200"/>
                </a:lnTo>
                <a:lnTo>
                  <a:pt x="94750" y="10210"/>
                </a:lnTo>
                <a:lnTo>
                  <a:pt x="94740" y="10220"/>
                </a:lnTo>
                <a:lnTo>
                  <a:pt x="94740" y="10230"/>
                </a:lnTo>
                <a:lnTo>
                  <a:pt x="94730" y="10240"/>
                </a:lnTo>
                <a:lnTo>
                  <a:pt x="94720" y="10250"/>
                </a:lnTo>
                <a:lnTo>
                  <a:pt x="94720" y="10260"/>
                </a:lnTo>
                <a:lnTo>
                  <a:pt x="94710" y="10270"/>
                </a:lnTo>
                <a:lnTo>
                  <a:pt x="94700" y="10280"/>
                </a:lnTo>
                <a:lnTo>
                  <a:pt x="94700" y="10290"/>
                </a:lnTo>
                <a:lnTo>
                  <a:pt x="94690" y="10300"/>
                </a:lnTo>
                <a:lnTo>
                  <a:pt x="94690" y="10320"/>
                </a:lnTo>
                <a:lnTo>
                  <a:pt x="94680" y="10330"/>
                </a:lnTo>
                <a:lnTo>
                  <a:pt x="94680" y="10340"/>
                </a:lnTo>
                <a:lnTo>
                  <a:pt x="94670" y="10340"/>
                </a:lnTo>
                <a:lnTo>
                  <a:pt x="94660" y="10340"/>
                </a:lnTo>
                <a:lnTo>
                  <a:pt x="94650" y="10340"/>
                </a:lnTo>
                <a:lnTo>
                  <a:pt x="94650" y="10330"/>
                </a:lnTo>
                <a:lnTo>
                  <a:pt x="94640" y="10330"/>
                </a:lnTo>
                <a:lnTo>
                  <a:pt x="94630" y="10320"/>
                </a:lnTo>
                <a:lnTo>
                  <a:pt x="94630" y="10310"/>
                </a:lnTo>
                <a:lnTo>
                  <a:pt x="94620" y="10310"/>
                </a:lnTo>
                <a:lnTo>
                  <a:pt x="94620" y="10300"/>
                </a:lnTo>
                <a:lnTo>
                  <a:pt x="94610" y="10300"/>
                </a:lnTo>
                <a:lnTo>
                  <a:pt x="94600" y="10290"/>
                </a:lnTo>
                <a:lnTo>
                  <a:pt x="94590" y="10290"/>
                </a:lnTo>
                <a:lnTo>
                  <a:pt x="94580" y="10290"/>
                </a:lnTo>
                <a:lnTo>
                  <a:pt x="94570" y="10300"/>
                </a:lnTo>
                <a:lnTo>
                  <a:pt x="94560" y="10310"/>
                </a:lnTo>
                <a:lnTo>
                  <a:pt x="94560" y="10320"/>
                </a:lnTo>
                <a:lnTo>
                  <a:pt x="94560" y="10340"/>
                </a:lnTo>
                <a:lnTo>
                  <a:pt x="94560" y="10350"/>
                </a:lnTo>
                <a:lnTo>
                  <a:pt x="94560" y="10360"/>
                </a:lnTo>
                <a:lnTo>
                  <a:pt x="94550" y="10370"/>
                </a:lnTo>
                <a:lnTo>
                  <a:pt x="94550" y="10380"/>
                </a:lnTo>
                <a:lnTo>
                  <a:pt x="94540" y="10390"/>
                </a:lnTo>
                <a:lnTo>
                  <a:pt x="94530" y="10400"/>
                </a:lnTo>
                <a:lnTo>
                  <a:pt x="94520" y="10410"/>
                </a:lnTo>
                <a:lnTo>
                  <a:pt x="94520" y="10420"/>
                </a:lnTo>
                <a:lnTo>
                  <a:pt x="94520" y="10430"/>
                </a:lnTo>
                <a:lnTo>
                  <a:pt x="94510" y="10430"/>
                </a:lnTo>
                <a:lnTo>
                  <a:pt x="94510" y="10440"/>
                </a:lnTo>
                <a:lnTo>
                  <a:pt x="94510" y="10450"/>
                </a:lnTo>
                <a:lnTo>
                  <a:pt x="94500" y="10450"/>
                </a:lnTo>
                <a:lnTo>
                  <a:pt x="94500" y="10460"/>
                </a:lnTo>
                <a:lnTo>
                  <a:pt x="94490" y="10460"/>
                </a:lnTo>
                <a:lnTo>
                  <a:pt x="94490" y="10470"/>
                </a:lnTo>
                <a:lnTo>
                  <a:pt x="94480" y="10470"/>
                </a:lnTo>
                <a:lnTo>
                  <a:pt x="94470" y="10470"/>
                </a:lnTo>
                <a:lnTo>
                  <a:pt x="94460" y="10470"/>
                </a:lnTo>
                <a:lnTo>
                  <a:pt x="94450" y="10470"/>
                </a:lnTo>
                <a:lnTo>
                  <a:pt x="94440" y="10480"/>
                </a:lnTo>
                <a:lnTo>
                  <a:pt x="94420" y="10480"/>
                </a:lnTo>
                <a:lnTo>
                  <a:pt x="94410" y="10480"/>
                </a:lnTo>
                <a:lnTo>
                  <a:pt x="94390" y="10490"/>
                </a:lnTo>
                <a:lnTo>
                  <a:pt x="94380" y="10490"/>
                </a:lnTo>
                <a:lnTo>
                  <a:pt x="94370" y="10500"/>
                </a:lnTo>
                <a:lnTo>
                  <a:pt x="94360" y="10500"/>
                </a:lnTo>
                <a:lnTo>
                  <a:pt x="94340" y="10510"/>
                </a:lnTo>
                <a:lnTo>
                  <a:pt x="94330" y="10520"/>
                </a:lnTo>
                <a:lnTo>
                  <a:pt x="94320" y="10520"/>
                </a:lnTo>
                <a:lnTo>
                  <a:pt x="94310" y="10530"/>
                </a:lnTo>
                <a:lnTo>
                  <a:pt x="94300" y="10530"/>
                </a:lnTo>
                <a:lnTo>
                  <a:pt x="94290" y="10540"/>
                </a:lnTo>
                <a:lnTo>
                  <a:pt x="94270" y="10540"/>
                </a:lnTo>
                <a:lnTo>
                  <a:pt x="94250" y="10550"/>
                </a:lnTo>
                <a:lnTo>
                  <a:pt x="94240" y="10550"/>
                </a:lnTo>
                <a:lnTo>
                  <a:pt x="94240" y="10560"/>
                </a:lnTo>
                <a:lnTo>
                  <a:pt x="94230" y="10560"/>
                </a:lnTo>
                <a:lnTo>
                  <a:pt x="94220" y="10560"/>
                </a:lnTo>
                <a:lnTo>
                  <a:pt x="94210" y="10560"/>
                </a:lnTo>
                <a:lnTo>
                  <a:pt x="94200" y="10560"/>
                </a:lnTo>
                <a:lnTo>
                  <a:pt x="94190" y="10560"/>
                </a:lnTo>
                <a:lnTo>
                  <a:pt x="94180" y="10570"/>
                </a:lnTo>
                <a:lnTo>
                  <a:pt x="94170" y="10570"/>
                </a:lnTo>
                <a:lnTo>
                  <a:pt x="94160" y="10570"/>
                </a:lnTo>
                <a:lnTo>
                  <a:pt x="94150" y="10570"/>
                </a:lnTo>
                <a:lnTo>
                  <a:pt x="94140" y="10570"/>
                </a:lnTo>
                <a:lnTo>
                  <a:pt x="94130" y="10570"/>
                </a:lnTo>
                <a:lnTo>
                  <a:pt x="94120" y="10570"/>
                </a:lnTo>
                <a:lnTo>
                  <a:pt x="94120" y="10560"/>
                </a:lnTo>
                <a:lnTo>
                  <a:pt x="94110" y="10550"/>
                </a:lnTo>
                <a:lnTo>
                  <a:pt x="94100" y="10550"/>
                </a:lnTo>
                <a:lnTo>
                  <a:pt x="94090" y="10540"/>
                </a:lnTo>
                <a:lnTo>
                  <a:pt x="94080" y="10540"/>
                </a:lnTo>
                <a:lnTo>
                  <a:pt x="94070" y="10530"/>
                </a:lnTo>
                <a:lnTo>
                  <a:pt x="94060" y="10530"/>
                </a:lnTo>
                <a:lnTo>
                  <a:pt x="94060" y="10520"/>
                </a:lnTo>
                <a:lnTo>
                  <a:pt x="94060" y="10510"/>
                </a:lnTo>
                <a:lnTo>
                  <a:pt x="94050" y="10510"/>
                </a:lnTo>
                <a:lnTo>
                  <a:pt x="94050" y="10500"/>
                </a:lnTo>
                <a:lnTo>
                  <a:pt x="94060" y="10490"/>
                </a:lnTo>
                <a:lnTo>
                  <a:pt x="94070" y="10490"/>
                </a:lnTo>
                <a:lnTo>
                  <a:pt x="94080" y="10490"/>
                </a:lnTo>
                <a:lnTo>
                  <a:pt x="94090" y="10500"/>
                </a:lnTo>
                <a:lnTo>
                  <a:pt x="94100" y="10500"/>
                </a:lnTo>
                <a:lnTo>
                  <a:pt x="94110" y="10490"/>
                </a:lnTo>
                <a:lnTo>
                  <a:pt x="94120" y="10490"/>
                </a:lnTo>
                <a:lnTo>
                  <a:pt x="94120" y="10480"/>
                </a:lnTo>
                <a:lnTo>
                  <a:pt x="94120" y="10470"/>
                </a:lnTo>
                <a:lnTo>
                  <a:pt x="94120" y="10460"/>
                </a:lnTo>
                <a:lnTo>
                  <a:pt x="94130" y="10460"/>
                </a:lnTo>
                <a:lnTo>
                  <a:pt x="94130" y="10450"/>
                </a:lnTo>
                <a:lnTo>
                  <a:pt x="94130" y="10440"/>
                </a:lnTo>
                <a:lnTo>
                  <a:pt x="94120" y="10420"/>
                </a:lnTo>
                <a:lnTo>
                  <a:pt x="94120" y="10410"/>
                </a:lnTo>
                <a:lnTo>
                  <a:pt x="94120" y="10390"/>
                </a:lnTo>
                <a:lnTo>
                  <a:pt x="94120" y="10380"/>
                </a:lnTo>
                <a:lnTo>
                  <a:pt x="94110" y="10370"/>
                </a:lnTo>
                <a:lnTo>
                  <a:pt x="94110" y="10360"/>
                </a:lnTo>
                <a:lnTo>
                  <a:pt x="94100" y="10350"/>
                </a:lnTo>
                <a:lnTo>
                  <a:pt x="94100" y="10340"/>
                </a:lnTo>
                <a:lnTo>
                  <a:pt x="94090" y="10340"/>
                </a:lnTo>
                <a:lnTo>
                  <a:pt x="94080" y="10340"/>
                </a:lnTo>
                <a:lnTo>
                  <a:pt x="94070" y="10340"/>
                </a:lnTo>
                <a:lnTo>
                  <a:pt x="94060" y="10340"/>
                </a:lnTo>
                <a:lnTo>
                  <a:pt x="94050" y="10340"/>
                </a:lnTo>
                <a:lnTo>
                  <a:pt x="94040" y="10340"/>
                </a:lnTo>
                <a:lnTo>
                  <a:pt x="94030" y="10350"/>
                </a:lnTo>
                <a:lnTo>
                  <a:pt x="94020" y="10350"/>
                </a:lnTo>
                <a:lnTo>
                  <a:pt x="94010" y="10360"/>
                </a:lnTo>
                <a:lnTo>
                  <a:pt x="94000" y="10370"/>
                </a:lnTo>
                <a:lnTo>
                  <a:pt x="93990" y="10380"/>
                </a:lnTo>
                <a:lnTo>
                  <a:pt x="93980" y="10390"/>
                </a:lnTo>
                <a:lnTo>
                  <a:pt x="93980" y="10400"/>
                </a:lnTo>
                <a:lnTo>
                  <a:pt x="93970" y="10410"/>
                </a:lnTo>
                <a:lnTo>
                  <a:pt x="93970" y="10420"/>
                </a:lnTo>
                <a:lnTo>
                  <a:pt x="93960" y="10420"/>
                </a:lnTo>
                <a:lnTo>
                  <a:pt x="93950" y="10430"/>
                </a:lnTo>
                <a:lnTo>
                  <a:pt x="93940" y="10440"/>
                </a:lnTo>
                <a:lnTo>
                  <a:pt x="93930" y="10450"/>
                </a:lnTo>
                <a:lnTo>
                  <a:pt x="93920" y="10450"/>
                </a:lnTo>
                <a:lnTo>
                  <a:pt x="93910" y="10460"/>
                </a:lnTo>
                <a:lnTo>
                  <a:pt x="93900" y="10470"/>
                </a:lnTo>
                <a:lnTo>
                  <a:pt x="93890" y="10470"/>
                </a:lnTo>
                <a:lnTo>
                  <a:pt x="93880" y="10480"/>
                </a:lnTo>
                <a:lnTo>
                  <a:pt x="93870" y="10490"/>
                </a:lnTo>
                <a:lnTo>
                  <a:pt x="93860" y="10490"/>
                </a:lnTo>
                <a:lnTo>
                  <a:pt x="93850" y="10500"/>
                </a:lnTo>
                <a:lnTo>
                  <a:pt x="93840" y="10500"/>
                </a:lnTo>
                <a:lnTo>
                  <a:pt x="93840" y="10510"/>
                </a:lnTo>
                <a:lnTo>
                  <a:pt x="93840" y="10520"/>
                </a:lnTo>
                <a:lnTo>
                  <a:pt x="93830" y="10540"/>
                </a:lnTo>
                <a:lnTo>
                  <a:pt x="93820" y="10550"/>
                </a:lnTo>
                <a:lnTo>
                  <a:pt x="93810" y="10550"/>
                </a:lnTo>
                <a:lnTo>
                  <a:pt x="93800" y="10550"/>
                </a:lnTo>
                <a:lnTo>
                  <a:pt x="93790" y="10550"/>
                </a:lnTo>
                <a:lnTo>
                  <a:pt x="93780" y="10550"/>
                </a:lnTo>
                <a:lnTo>
                  <a:pt x="93770" y="10550"/>
                </a:lnTo>
                <a:lnTo>
                  <a:pt x="93750" y="10550"/>
                </a:lnTo>
                <a:lnTo>
                  <a:pt x="93750" y="10540"/>
                </a:lnTo>
                <a:lnTo>
                  <a:pt x="93740" y="10530"/>
                </a:lnTo>
                <a:lnTo>
                  <a:pt x="93730" y="10520"/>
                </a:lnTo>
                <a:lnTo>
                  <a:pt x="93720" y="10510"/>
                </a:lnTo>
                <a:lnTo>
                  <a:pt x="93720" y="10500"/>
                </a:lnTo>
                <a:lnTo>
                  <a:pt x="93730" y="10490"/>
                </a:lnTo>
                <a:lnTo>
                  <a:pt x="93730" y="10470"/>
                </a:lnTo>
                <a:lnTo>
                  <a:pt x="93740" y="10470"/>
                </a:lnTo>
                <a:lnTo>
                  <a:pt x="93750" y="10470"/>
                </a:lnTo>
                <a:lnTo>
                  <a:pt x="93760" y="10470"/>
                </a:lnTo>
                <a:lnTo>
                  <a:pt x="93770" y="10470"/>
                </a:lnTo>
                <a:lnTo>
                  <a:pt x="93770" y="10460"/>
                </a:lnTo>
                <a:lnTo>
                  <a:pt x="93780" y="10450"/>
                </a:lnTo>
                <a:lnTo>
                  <a:pt x="93780" y="10440"/>
                </a:lnTo>
                <a:lnTo>
                  <a:pt x="93780" y="10430"/>
                </a:lnTo>
                <a:lnTo>
                  <a:pt x="93780" y="10420"/>
                </a:lnTo>
                <a:lnTo>
                  <a:pt x="93770" y="10420"/>
                </a:lnTo>
                <a:lnTo>
                  <a:pt x="93770" y="10410"/>
                </a:lnTo>
                <a:lnTo>
                  <a:pt x="93760" y="10400"/>
                </a:lnTo>
                <a:lnTo>
                  <a:pt x="93750" y="10400"/>
                </a:lnTo>
                <a:lnTo>
                  <a:pt x="93750" y="10390"/>
                </a:lnTo>
                <a:lnTo>
                  <a:pt x="93740" y="10390"/>
                </a:lnTo>
                <a:lnTo>
                  <a:pt x="93730" y="10390"/>
                </a:lnTo>
                <a:lnTo>
                  <a:pt x="93720" y="10390"/>
                </a:lnTo>
                <a:lnTo>
                  <a:pt x="93710" y="10400"/>
                </a:lnTo>
                <a:lnTo>
                  <a:pt x="93700" y="10400"/>
                </a:lnTo>
                <a:lnTo>
                  <a:pt x="93690" y="10410"/>
                </a:lnTo>
                <a:lnTo>
                  <a:pt x="93690" y="10420"/>
                </a:lnTo>
                <a:lnTo>
                  <a:pt x="93690" y="10430"/>
                </a:lnTo>
                <a:lnTo>
                  <a:pt x="93680" y="10440"/>
                </a:lnTo>
                <a:lnTo>
                  <a:pt x="93680" y="10450"/>
                </a:lnTo>
                <a:lnTo>
                  <a:pt x="93680" y="10460"/>
                </a:lnTo>
                <a:lnTo>
                  <a:pt x="93680" y="10470"/>
                </a:lnTo>
                <a:lnTo>
                  <a:pt x="93680" y="10480"/>
                </a:lnTo>
                <a:lnTo>
                  <a:pt x="93680" y="10490"/>
                </a:lnTo>
                <a:lnTo>
                  <a:pt x="93670" y="10490"/>
                </a:lnTo>
                <a:lnTo>
                  <a:pt x="93650" y="10490"/>
                </a:lnTo>
                <a:lnTo>
                  <a:pt x="93640" y="10480"/>
                </a:lnTo>
                <a:lnTo>
                  <a:pt x="93630" y="10470"/>
                </a:lnTo>
                <a:lnTo>
                  <a:pt x="93610" y="10470"/>
                </a:lnTo>
                <a:lnTo>
                  <a:pt x="93580" y="10470"/>
                </a:lnTo>
                <a:lnTo>
                  <a:pt x="93570" y="10460"/>
                </a:lnTo>
                <a:lnTo>
                  <a:pt x="93560" y="10460"/>
                </a:lnTo>
                <a:lnTo>
                  <a:pt x="93550" y="10460"/>
                </a:lnTo>
                <a:lnTo>
                  <a:pt x="93550" y="10450"/>
                </a:lnTo>
                <a:lnTo>
                  <a:pt x="93550" y="10440"/>
                </a:lnTo>
                <a:lnTo>
                  <a:pt x="93540" y="10430"/>
                </a:lnTo>
                <a:lnTo>
                  <a:pt x="93540" y="10420"/>
                </a:lnTo>
                <a:lnTo>
                  <a:pt x="93550" y="10410"/>
                </a:lnTo>
                <a:lnTo>
                  <a:pt x="93560" y="10410"/>
                </a:lnTo>
                <a:lnTo>
                  <a:pt x="93560" y="10400"/>
                </a:lnTo>
                <a:lnTo>
                  <a:pt x="93570" y="10400"/>
                </a:lnTo>
                <a:lnTo>
                  <a:pt x="93580" y="10400"/>
                </a:lnTo>
                <a:lnTo>
                  <a:pt x="93580" y="10390"/>
                </a:lnTo>
                <a:lnTo>
                  <a:pt x="93580" y="10380"/>
                </a:lnTo>
                <a:lnTo>
                  <a:pt x="93580" y="10370"/>
                </a:lnTo>
                <a:lnTo>
                  <a:pt x="93570" y="10360"/>
                </a:lnTo>
                <a:lnTo>
                  <a:pt x="93560" y="10350"/>
                </a:lnTo>
                <a:lnTo>
                  <a:pt x="93540" y="10350"/>
                </a:lnTo>
                <a:lnTo>
                  <a:pt x="93530" y="10350"/>
                </a:lnTo>
                <a:lnTo>
                  <a:pt x="93520" y="10350"/>
                </a:lnTo>
                <a:lnTo>
                  <a:pt x="93510" y="10360"/>
                </a:lnTo>
                <a:lnTo>
                  <a:pt x="93500" y="10360"/>
                </a:lnTo>
                <a:lnTo>
                  <a:pt x="93490" y="10350"/>
                </a:lnTo>
                <a:lnTo>
                  <a:pt x="93480" y="10340"/>
                </a:lnTo>
                <a:lnTo>
                  <a:pt x="93480" y="10330"/>
                </a:lnTo>
                <a:lnTo>
                  <a:pt x="93470" y="10320"/>
                </a:lnTo>
                <a:lnTo>
                  <a:pt x="93470" y="10310"/>
                </a:lnTo>
                <a:lnTo>
                  <a:pt x="93480" y="10300"/>
                </a:lnTo>
                <a:lnTo>
                  <a:pt x="93490" y="10290"/>
                </a:lnTo>
                <a:lnTo>
                  <a:pt x="93500" y="10290"/>
                </a:lnTo>
                <a:lnTo>
                  <a:pt x="93510" y="10290"/>
                </a:lnTo>
                <a:lnTo>
                  <a:pt x="93520" y="10290"/>
                </a:lnTo>
                <a:lnTo>
                  <a:pt x="93520" y="10280"/>
                </a:lnTo>
                <a:lnTo>
                  <a:pt x="93540" y="10270"/>
                </a:lnTo>
                <a:lnTo>
                  <a:pt x="93550" y="10270"/>
                </a:lnTo>
                <a:lnTo>
                  <a:pt x="93560" y="10270"/>
                </a:lnTo>
                <a:lnTo>
                  <a:pt x="93570" y="10270"/>
                </a:lnTo>
                <a:lnTo>
                  <a:pt x="93580" y="10270"/>
                </a:lnTo>
                <a:lnTo>
                  <a:pt x="93580" y="10260"/>
                </a:lnTo>
                <a:lnTo>
                  <a:pt x="93590" y="10260"/>
                </a:lnTo>
                <a:lnTo>
                  <a:pt x="93590" y="10250"/>
                </a:lnTo>
                <a:lnTo>
                  <a:pt x="93590" y="10240"/>
                </a:lnTo>
                <a:lnTo>
                  <a:pt x="93590" y="10230"/>
                </a:lnTo>
                <a:lnTo>
                  <a:pt x="93590" y="10220"/>
                </a:lnTo>
                <a:lnTo>
                  <a:pt x="93580" y="10220"/>
                </a:lnTo>
                <a:lnTo>
                  <a:pt x="93580" y="10210"/>
                </a:lnTo>
                <a:lnTo>
                  <a:pt x="93570" y="10210"/>
                </a:lnTo>
                <a:lnTo>
                  <a:pt x="93560" y="10200"/>
                </a:lnTo>
                <a:lnTo>
                  <a:pt x="93550" y="10200"/>
                </a:lnTo>
                <a:lnTo>
                  <a:pt x="93540" y="10200"/>
                </a:lnTo>
                <a:lnTo>
                  <a:pt x="93530" y="10200"/>
                </a:lnTo>
                <a:lnTo>
                  <a:pt x="93520" y="10200"/>
                </a:lnTo>
                <a:lnTo>
                  <a:pt x="93510" y="10200"/>
                </a:lnTo>
                <a:lnTo>
                  <a:pt x="93500" y="10210"/>
                </a:lnTo>
                <a:lnTo>
                  <a:pt x="93490" y="10210"/>
                </a:lnTo>
                <a:lnTo>
                  <a:pt x="93480" y="10200"/>
                </a:lnTo>
                <a:lnTo>
                  <a:pt x="93470" y="10200"/>
                </a:lnTo>
                <a:lnTo>
                  <a:pt x="93460" y="10200"/>
                </a:lnTo>
                <a:lnTo>
                  <a:pt x="93450" y="10190"/>
                </a:lnTo>
                <a:lnTo>
                  <a:pt x="93450" y="10200"/>
                </a:lnTo>
                <a:lnTo>
                  <a:pt x="93440" y="10200"/>
                </a:lnTo>
                <a:lnTo>
                  <a:pt x="93430" y="10200"/>
                </a:lnTo>
                <a:lnTo>
                  <a:pt x="93430" y="10210"/>
                </a:lnTo>
                <a:lnTo>
                  <a:pt x="93420" y="10210"/>
                </a:lnTo>
                <a:lnTo>
                  <a:pt x="93420" y="10220"/>
                </a:lnTo>
                <a:lnTo>
                  <a:pt x="93410" y="10230"/>
                </a:lnTo>
                <a:lnTo>
                  <a:pt x="93400" y="10240"/>
                </a:lnTo>
                <a:lnTo>
                  <a:pt x="93400" y="10250"/>
                </a:lnTo>
                <a:lnTo>
                  <a:pt x="93390" y="10260"/>
                </a:lnTo>
                <a:lnTo>
                  <a:pt x="93390" y="10270"/>
                </a:lnTo>
                <a:lnTo>
                  <a:pt x="93400" y="10270"/>
                </a:lnTo>
                <a:lnTo>
                  <a:pt x="93400" y="10280"/>
                </a:lnTo>
                <a:lnTo>
                  <a:pt x="93400" y="10290"/>
                </a:lnTo>
                <a:lnTo>
                  <a:pt x="93390" y="10300"/>
                </a:lnTo>
                <a:lnTo>
                  <a:pt x="93380" y="10300"/>
                </a:lnTo>
                <a:lnTo>
                  <a:pt x="93370" y="10310"/>
                </a:lnTo>
                <a:lnTo>
                  <a:pt x="93360" y="10320"/>
                </a:lnTo>
                <a:lnTo>
                  <a:pt x="93350" y="10320"/>
                </a:lnTo>
                <a:lnTo>
                  <a:pt x="93350" y="10330"/>
                </a:lnTo>
                <a:lnTo>
                  <a:pt x="93340" y="10330"/>
                </a:lnTo>
                <a:lnTo>
                  <a:pt x="93340" y="10340"/>
                </a:lnTo>
                <a:lnTo>
                  <a:pt x="93330" y="10340"/>
                </a:lnTo>
                <a:lnTo>
                  <a:pt x="93320" y="10350"/>
                </a:lnTo>
                <a:lnTo>
                  <a:pt x="93310" y="10350"/>
                </a:lnTo>
                <a:lnTo>
                  <a:pt x="93300" y="10360"/>
                </a:lnTo>
                <a:lnTo>
                  <a:pt x="93300" y="10370"/>
                </a:lnTo>
                <a:lnTo>
                  <a:pt x="93290" y="10370"/>
                </a:lnTo>
                <a:lnTo>
                  <a:pt x="93290" y="10380"/>
                </a:lnTo>
                <a:lnTo>
                  <a:pt x="93280" y="10390"/>
                </a:lnTo>
                <a:lnTo>
                  <a:pt x="93270" y="10410"/>
                </a:lnTo>
                <a:lnTo>
                  <a:pt x="93260" y="10420"/>
                </a:lnTo>
                <a:lnTo>
                  <a:pt x="93250" y="10420"/>
                </a:lnTo>
                <a:lnTo>
                  <a:pt x="93240" y="10420"/>
                </a:lnTo>
                <a:lnTo>
                  <a:pt x="93240" y="10410"/>
                </a:lnTo>
                <a:lnTo>
                  <a:pt x="93250" y="10410"/>
                </a:lnTo>
                <a:lnTo>
                  <a:pt x="93260" y="10410"/>
                </a:lnTo>
                <a:lnTo>
                  <a:pt x="93260" y="10400"/>
                </a:lnTo>
                <a:lnTo>
                  <a:pt x="93260" y="10390"/>
                </a:lnTo>
                <a:lnTo>
                  <a:pt x="93250" y="10390"/>
                </a:lnTo>
                <a:lnTo>
                  <a:pt x="93240" y="10390"/>
                </a:lnTo>
                <a:lnTo>
                  <a:pt x="93240" y="10380"/>
                </a:lnTo>
                <a:lnTo>
                  <a:pt x="93240" y="10370"/>
                </a:lnTo>
                <a:lnTo>
                  <a:pt x="93250" y="10370"/>
                </a:lnTo>
                <a:lnTo>
                  <a:pt x="93240" y="10360"/>
                </a:lnTo>
                <a:lnTo>
                  <a:pt x="93240" y="10350"/>
                </a:lnTo>
                <a:lnTo>
                  <a:pt x="93230" y="10340"/>
                </a:lnTo>
                <a:lnTo>
                  <a:pt x="93220" y="10340"/>
                </a:lnTo>
                <a:lnTo>
                  <a:pt x="93220" y="10350"/>
                </a:lnTo>
                <a:lnTo>
                  <a:pt x="93210" y="10350"/>
                </a:lnTo>
                <a:lnTo>
                  <a:pt x="93220" y="10350"/>
                </a:lnTo>
                <a:lnTo>
                  <a:pt x="93220" y="10360"/>
                </a:lnTo>
                <a:lnTo>
                  <a:pt x="93230" y="10370"/>
                </a:lnTo>
                <a:lnTo>
                  <a:pt x="93230" y="10380"/>
                </a:lnTo>
                <a:lnTo>
                  <a:pt x="93220" y="10380"/>
                </a:lnTo>
                <a:lnTo>
                  <a:pt x="93210" y="10380"/>
                </a:lnTo>
                <a:lnTo>
                  <a:pt x="93200" y="10380"/>
                </a:lnTo>
                <a:lnTo>
                  <a:pt x="93200" y="10370"/>
                </a:lnTo>
                <a:lnTo>
                  <a:pt x="93190" y="10370"/>
                </a:lnTo>
                <a:lnTo>
                  <a:pt x="93190" y="10360"/>
                </a:lnTo>
                <a:lnTo>
                  <a:pt x="93180" y="10360"/>
                </a:lnTo>
                <a:lnTo>
                  <a:pt x="93170" y="10370"/>
                </a:lnTo>
                <a:lnTo>
                  <a:pt x="93160" y="10380"/>
                </a:lnTo>
                <a:lnTo>
                  <a:pt x="93160" y="10390"/>
                </a:lnTo>
                <a:lnTo>
                  <a:pt x="93150" y="10390"/>
                </a:lnTo>
                <a:lnTo>
                  <a:pt x="93140" y="10390"/>
                </a:lnTo>
                <a:lnTo>
                  <a:pt x="93140" y="10380"/>
                </a:lnTo>
                <a:lnTo>
                  <a:pt x="93130" y="10370"/>
                </a:lnTo>
                <a:lnTo>
                  <a:pt x="93130" y="10360"/>
                </a:lnTo>
                <a:lnTo>
                  <a:pt x="93120" y="10350"/>
                </a:lnTo>
                <a:lnTo>
                  <a:pt x="93110" y="10350"/>
                </a:lnTo>
                <a:lnTo>
                  <a:pt x="93110" y="10360"/>
                </a:lnTo>
                <a:lnTo>
                  <a:pt x="93100" y="10360"/>
                </a:lnTo>
                <a:lnTo>
                  <a:pt x="93100" y="10370"/>
                </a:lnTo>
                <a:lnTo>
                  <a:pt x="93100" y="10380"/>
                </a:lnTo>
                <a:lnTo>
                  <a:pt x="93090" y="10390"/>
                </a:lnTo>
                <a:lnTo>
                  <a:pt x="93090" y="10400"/>
                </a:lnTo>
                <a:lnTo>
                  <a:pt x="93080" y="10410"/>
                </a:lnTo>
                <a:lnTo>
                  <a:pt x="93080" y="10420"/>
                </a:lnTo>
                <a:lnTo>
                  <a:pt x="93080" y="10430"/>
                </a:lnTo>
                <a:lnTo>
                  <a:pt x="93070" y="10440"/>
                </a:lnTo>
                <a:lnTo>
                  <a:pt x="93070" y="10450"/>
                </a:lnTo>
                <a:lnTo>
                  <a:pt x="93070" y="10460"/>
                </a:lnTo>
                <a:lnTo>
                  <a:pt x="93070" y="10470"/>
                </a:lnTo>
                <a:lnTo>
                  <a:pt x="93060" y="10470"/>
                </a:lnTo>
                <a:lnTo>
                  <a:pt x="93060" y="10480"/>
                </a:lnTo>
                <a:lnTo>
                  <a:pt x="93050" y="10480"/>
                </a:lnTo>
                <a:lnTo>
                  <a:pt x="93050" y="10490"/>
                </a:lnTo>
                <a:lnTo>
                  <a:pt x="93040" y="10490"/>
                </a:lnTo>
                <a:lnTo>
                  <a:pt x="93030" y="10500"/>
                </a:lnTo>
                <a:lnTo>
                  <a:pt x="93030" y="10490"/>
                </a:lnTo>
                <a:lnTo>
                  <a:pt x="93020" y="10480"/>
                </a:lnTo>
                <a:lnTo>
                  <a:pt x="93010" y="10480"/>
                </a:lnTo>
                <a:lnTo>
                  <a:pt x="93010" y="10490"/>
                </a:lnTo>
                <a:lnTo>
                  <a:pt x="93000" y="10490"/>
                </a:lnTo>
                <a:lnTo>
                  <a:pt x="92990" y="10490"/>
                </a:lnTo>
                <a:lnTo>
                  <a:pt x="92980" y="10490"/>
                </a:lnTo>
                <a:lnTo>
                  <a:pt x="92980" y="10480"/>
                </a:lnTo>
                <a:lnTo>
                  <a:pt x="92970" y="10480"/>
                </a:lnTo>
                <a:lnTo>
                  <a:pt x="92960" y="10480"/>
                </a:lnTo>
                <a:lnTo>
                  <a:pt x="92960" y="10490"/>
                </a:lnTo>
                <a:lnTo>
                  <a:pt x="92950" y="10490"/>
                </a:lnTo>
                <a:lnTo>
                  <a:pt x="92940" y="10500"/>
                </a:lnTo>
                <a:lnTo>
                  <a:pt x="92930" y="10510"/>
                </a:lnTo>
                <a:lnTo>
                  <a:pt x="92920" y="10520"/>
                </a:lnTo>
                <a:lnTo>
                  <a:pt x="92910" y="10520"/>
                </a:lnTo>
                <a:lnTo>
                  <a:pt x="92910" y="10530"/>
                </a:lnTo>
                <a:lnTo>
                  <a:pt x="92900" y="10530"/>
                </a:lnTo>
                <a:lnTo>
                  <a:pt x="92880" y="10550"/>
                </a:lnTo>
                <a:lnTo>
                  <a:pt x="92870" y="10550"/>
                </a:lnTo>
                <a:lnTo>
                  <a:pt x="92860" y="10550"/>
                </a:lnTo>
                <a:lnTo>
                  <a:pt x="92860" y="10560"/>
                </a:lnTo>
                <a:lnTo>
                  <a:pt x="92850" y="10560"/>
                </a:lnTo>
                <a:lnTo>
                  <a:pt x="92840" y="10570"/>
                </a:lnTo>
                <a:lnTo>
                  <a:pt x="92820" y="10590"/>
                </a:lnTo>
                <a:lnTo>
                  <a:pt x="92810" y="10600"/>
                </a:lnTo>
                <a:lnTo>
                  <a:pt x="92800" y="10600"/>
                </a:lnTo>
                <a:lnTo>
                  <a:pt x="92780" y="10610"/>
                </a:lnTo>
                <a:lnTo>
                  <a:pt x="92770" y="10610"/>
                </a:lnTo>
                <a:lnTo>
                  <a:pt x="92760" y="10620"/>
                </a:lnTo>
                <a:lnTo>
                  <a:pt x="92750" y="10620"/>
                </a:lnTo>
                <a:lnTo>
                  <a:pt x="92740" y="10630"/>
                </a:lnTo>
                <a:lnTo>
                  <a:pt x="92730" y="10640"/>
                </a:lnTo>
                <a:lnTo>
                  <a:pt x="92720" y="10640"/>
                </a:lnTo>
                <a:lnTo>
                  <a:pt x="92710" y="10640"/>
                </a:lnTo>
                <a:lnTo>
                  <a:pt x="92700" y="10640"/>
                </a:lnTo>
                <a:lnTo>
                  <a:pt x="92690" y="10630"/>
                </a:lnTo>
                <a:lnTo>
                  <a:pt x="92700" y="10630"/>
                </a:lnTo>
                <a:lnTo>
                  <a:pt x="92700" y="10620"/>
                </a:lnTo>
                <a:lnTo>
                  <a:pt x="92700" y="10610"/>
                </a:lnTo>
                <a:lnTo>
                  <a:pt x="92690" y="10610"/>
                </a:lnTo>
                <a:lnTo>
                  <a:pt x="92690" y="10620"/>
                </a:lnTo>
                <a:lnTo>
                  <a:pt x="92680" y="10620"/>
                </a:lnTo>
                <a:lnTo>
                  <a:pt x="92670" y="10620"/>
                </a:lnTo>
                <a:lnTo>
                  <a:pt x="92660" y="10620"/>
                </a:lnTo>
                <a:lnTo>
                  <a:pt x="92660" y="10610"/>
                </a:lnTo>
                <a:lnTo>
                  <a:pt x="92650" y="10610"/>
                </a:lnTo>
                <a:lnTo>
                  <a:pt x="92640" y="10620"/>
                </a:lnTo>
                <a:lnTo>
                  <a:pt x="92620" y="10620"/>
                </a:lnTo>
                <a:lnTo>
                  <a:pt x="92610" y="10630"/>
                </a:lnTo>
                <a:lnTo>
                  <a:pt x="92610" y="10620"/>
                </a:lnTo>
                <a:lnTo>
                  <a:pt x="92600" y="10620"/>
                </a:lnTo>
                <a:lnTo>
                  <a:pt x="92590" y="10630"/>
                </a:lnTo>
                <a:lnTo>
                  <a:pt x="92580" y="10630"/>
                </a:lnTo>
                <a:lnTo>
                  <a:pt x="92580" y="10640"/>
                </a:lnTo>
                <a:lnTo>
                  <a:pt x="92570" y="10640"/>
                </a:lnTo>
                <a:lnTo>
                  <a:pt x="92570" y="10630"/>
                </a:lnTo>
                <a:lnTo>
                  <a:pt x="92580" y="10630"/>
                </a:lnTo>
                <a:lnTo>
                  <a:pt x="92580" y="10620"/>
                </a:lnTo>
                <a:lnTo>
                  <a:pt x="92570" y="10610"/>
                </a:lnTo>
                <a:lnTo>
                  <a:pt x="92570" y="10620"/>
                </a:lnTo>
                <a:lnTo>
                  <a:pt x="92560" y="10620"/>
                </a:lnTo>
                <a:lnTo>
                  <a:pt x="92550" y="10620"/>
                </a:lnTo>
                <a:lnTo>
                  <a:pt x="92540" y="10620"/>
                </a:lnTo>
                <a:lnTo>
                  <a:pt x="92540" y="10610"/>
                </a:lnTo>
                <a:lnTo>
                  <a:pt x="92530" y="10610"/>
                </a:lnTo>
                <a:lnTo>
                  <a:pt x="92530" y="10600"/>
                </a:lnTo>
                <a:lnTo>
                  <a:pt x="92520" y="10610"/>
                </a:lnTo>
                <a:lnTo>
                  <a:pt x="92520" y="10620"/>
                </a:lnTo>
                <a:lnTo>
                  <a:pt x="92520" y="10630"/>
                </a:lnTo>
                <a:lnTo>
                  <a:pt x="92520" y="10640"/>
                </a:lnTo>
                <a:lnTo>
                  <a:pt x="92510" y="10650"/>
                </a:lnTo>
                <a:lnTo>
                  <a:pt x="92500" y="10660"/>
                </a:lnTo>
                <a:lnTo>
                  <a:pt x="92490" y="10670"/>
                </a:lnTo>
                <a:lnTo>
                  <a:pt x="92480" y="10680"/>
                </a:lnTo>
                <a:lnTo>
                  <a:pt x="92470" y="10690"/>
                </a:lnTo>
                <a:lnTo>
                  <a:pt x="92460" y="10690"/>
                </a:lnTo>
                <a:lnTo>
                  <a:pt x="92460" y="10700"/>
                </a:lnTo>
                <a:lnTo>
                  <a:pt x="92450" y="10710"/>
                </a:lnTo>
                <a:lnTo>
                  <a:pt x="92450" y="10720"/>
                </a:lnTo>
                <a:lnTo>
                  <a:pt x="92440" y="10720"/>
                </a:lnTo>
                <a:lnTo>
                  <a:pt x="92430" y="10720"/>
                </a:lnTo>
                <a:lnTo>
                  <a:pt x="92430" y="10730"/>
                </a:lnTo>
                <a:lnTo>
                  <a:pt x="92420" y="10730"/>
                </a:lnTo>
                <a:lnTo>
                  <a:pt x="92420" y="10740"/>
                </a:lnTo>
                <a:lnTo>
                  <a:pt x="92420" y="10750"/>
                </a:lnTo>
                <a:lnTo>
                  <a:pt x="92410" y="10750"/>
                </a:lnTo>
                <a:lnTo>
                  <a:pt x="92400" y="10770"/>
                </a:lnTo>
                <a:lnTo>
                  <a:pt x="92400" y="10780"/>
                </a:lnTo>
                <a:lnTo>
                  <a:pt x="92390" y="10780"/>
                </a:lnTo>
                <a:lnTo>
                  <a:pt x="92380" y="10780"/>
                </a:lnTo>
                <a:lnTo>
                  <a:pt x="92380" y="10790"/>
                </a:lnTo>
                <a:lnTo>
                  <a:pt x="92370" y="10790"/>
                </a:lnTo>
                <a:lnTo>
                  <a:pt x="92360" y="10800"/>
                </a:lnTo>
                <a:lnTo>
                  <a:pt x="92350" y="10810"/>
                </a:lnTo>
                <a:lnTo>
                  <a:pt x="92340" y="10810"/>
                </a:lnTo>
                <a:lnTo>
                  <a:pt x="92340" y="10800"/>
                </a:lnTo>
                <a:lnTo>
                  <a:pt x="92340" y="10790"/>
                </a:lnTo>
                <a:lnTo>
                  <a:pt x="92340" y="10780"/>
                </a:lnTo>
                <a:lnTo>
                  <a:pt x="92330" y="10780"/>
                </a:lnTo>
                <a:lnTo>
                  <a:pt x="92320" y="10780"/>
                </a:lnTo>
                <a:lnTo>
                  <a:pt x="92310" y="10780"/>
                </a:lnTo>
                <a:lnTo>
                  <a:pt x="92310" y="10790"/>
                </a:lnTo>
                <a:lnTo>
                  <a:pt x="92300" y="10800"/>
                </a:lnTo>
                <a:lnTo>
                  <a:pt x="92290" y="10800"/>
                </a:lnTo>
                <a:lnTo>
                  <a:pt x="92280" y="10800"/>
                </a:lnTo>
                <a:lnTo>
                  <a:pt x="92270" y="10800"/>
                </a:lnTo>
                <a:lnTo>
                  <a:pt x="92270" y="10810"/>
                </a:lnTo>
                <a:lnTo>
                  <a:pt x="92260" y="10810"/>
                </a:lnTo>
                <a:lnTo>
                  <a:pt x="92250" y="10810"/>
                </a:lnTo>
                <a:lnTo>
                  <a:pt x="92240" y="10810"/>
                </a:lnTo>
                <a:lnTo>
                  <a:pt x="92230" y="10820"/>
                </a:lnTo>
                <a:lnTo>
                  <a:pt x="92220" y="10820"/>
                </a:lnTo>
                <a:lnTo>
                  <a:pt x="92210" y="10820"/>
                </a:lnTo>
                <a:lnTo>
                  <a:pt x="92210" y="10810"/>
                </a:lnTo>
                <a:lnTo>
                  <a:pt x="92200" y="10810"/>
                </a:lnTo>
                <a:lnTo>
                  <a:pt x="92190" y="10800"/>
                </a:lnTo>
                <a:lnTo>
                  <a:pt x="92190" y="10790"/>
                </a:lnTo>
                <a:lnTo>
                  <a:pt x="92180" y="10790"/>
                </a:lnTo>
                <a:lnTo>
                  <a:pt x="92170" y="10790"/>
                </a:lnTo>
                <a:lnTo>
                  <a:pt x="92170" y="10800"/>
                </a:lnTo>
                <a:lnTo>
                  <a:pt x="92170" y="10810"/>
                </a:lnTo>
                <a:lnTo>
                  <a:pt x="92170" y="10820"/>
                </a:lnTo>
                <a:lnTo>
                  <a:pt x="92180" y="10820"/>
                </a:lnTo>
                <a:lnTo>
                  <a:pt x="92180" y="10830"/>
                </a:lnTo>
                <a:lnTo>
                  <a:pt x="92190" y="10830"/>
                </a:lnTo>
                <a:lnTo>
                  <a:pt x="92190" y="10840"/>
                </a:lnTo>
                <a:lnTo>
                  <a:pt x="92200" y="10840"/>
                </a:lnTo>
                <a:lnTo>
                  <a:pt x="92200" y="10850"/>
                </a:lnTo>
                <a:lnTo>
                  <a:pt x="92200" y="10860"/>
                </a:lnTo>
                <a:lnTo>
                  <a:pt x="92190" y="10870"/>
                </a:lnTo>
                <a:lnTo>
                  <a:pt x="92180" y="10870"/>
                </a:lnTo>
                <a:lnTo>
                  <a:pt x="92180" y="10860"/>
                </a:lnTo>
                <a:lnTo>
                  <a:pt x="92170" y="10860"/>
                </a:lnTo>
                <a:lnTo>
                  <a:pt x="92170" y="10870"/>
                </a:lnTo>
                <a:lnTo>
                  <a:pt x="92170" y="10880"/>
                </a:lnTo>
                <a:lnTo>
                  <a:pt x="92170" y="10890"/>
                </a:lnTo>
                <a:lnTo>
                  <a:pt x="92160" y="10900"/>
                </a:lnTo>
                <a:lnTo>
                  <a:pt x="92150" y="10910"/>
                </a:lnTo>
                <a:lnTo>
                  <a:pt x="92150" y="10900"/>
                </a:lnTo>
                <a:lnTo>
                  <a:pt x="92140" y="10900"/>
                </a:lnTo>
                <a:lnTo>
                  <a:pt x="92140" y="10890"/>
                </a:lnTo>
                <a:lnTo>
                  <a:pt x="92130" y="10890"/>
                </a:lnTo>
                <a:lnTo>
                  <a:pt x="92130" y="10900"/>
                </a:lnTo>
                <a:lnTo>
                  <a:pt x="92130" y="10910"/>
                </a:lnTo>
                <a:lnTo>
                  <a:pt x="92130" y="10920"/>
                </a:lnTo>
                <a:lnTo>
                  <a:pt x="92120" y="10920"/>
                </a:lnTo>
                <a:lnTo>
                  <a:pt x="92110" y="10920"/>
                </a:lnTo>
                <a:lnTo>
                  <a:pt x="92100" y="10920"/>
                </a:lnTo>
                <a:lnTo>
                  <a:pt x="92100" y="10930"/>
                </a:lnTo>
                <a:lnTo>
                  <a:pt x="92090" y="10940"/>
                </a:lnTo>
                <a:lnTo>
                  <a:pt x="92080" y="10940"/>
                </a:lnTo>
                <a:lnTo>
                  <a:pt x="92070" y="10940"/>
                </a:lnTo>
                <a:lnTo>
                  <a:pt x="92070" y="10930"/>
                </a:lnTo>
                <a:lnTo>
                  <a:pt x="92070" y="10920"/>
                </a:lnTo>
                <a:lnTo>
                  <a:pt x="92070" y="10910"/>
                </a:lnTo>
                <a:lnTo>
                  <a:pt x="92050" y="10910"/>
                </a:lnTo>
                <a:lnTo>
                  <a:pt x="92040" y="10920"/>
                </a:lnTo>
                <a:lnTo>
                  <a:pt x="92030" y="10930"/>
                </a:lnTo>
                <a:lnTo>
                  <a:pt x="92020" y="10910"/>
                </a:lnTo>
                <a:lnTo>
                  <a:pt x="92010" y="10900"/>
                </a:lnTo>
                <a:lnTo>
                  <a:pt x="92010" y="10890"/>
                </a:lnTo>
                <a:lnTo>
                  <a:pt x="92000" y="10890"/>
                </a:lnTo>
                <a:lnTo>
                  <a:pt x="91990" y="10890"/>
                </a:lnTo>
                <a:lnTo>
                  <a:pt x="91990" y="10880"/>
                </a:lnTo>
                <a:lnTo>
                  <a:pt x="91980" y="10880"/>
                </a:lnTo>
                <a:lnTo>
                  <a:pt x="91970" y="10880"/>
                </a:lnTo>
                <a:lnTo>
                  <a:pt x="91960" y="10880"/>
                </a:lnTo>
                <a:lnTo>
                  <a:pt x="91950" y="10880"/>
                </a:lnTo>
                <a:lnTo>
                  <a:pt x="91950" y="10890"/>
                </a:lnTo>
                <a:lnTo>
                  <a:pt x="91960" y="10890"/>
                </a:lnTo>
                <a:lnTo>
                  <a:pt x="91960" y="10900"/>
                </a:lnTo>
                <a:lnTo>
                  <a:pt x="91950" y="10900"/>
                </a:lnTo>
                <a:lnTo>
                  <a:pt x="91940" y="10900"/>
                </a:lnTo>
                <a:lnTo>
                  <a:pt x="91930" y="10900"/>
                </a:lnTo>
                <a:lnTo>
                  <a:pt x="91930" y="10910"/>
                </a:lnTo>
                <a:lnTo>
                  <a:pt x="91930" y="10920"/>
                </a:lnTo>
                <a:lnTo>
                  <a:pt x="91930" y="10930"/>
                </a:lnTo>
                <a:lnTo>
                  <a:pt x="91910" y="10930"/>
                </a:lnTo>
                <a:lnTo>
                  <a:pt x="91910" y="10940"/>
                </a:lnTo>
                <a:lnTo>
                  <a:pt x="91900" y="10940"/>
                </a:lnTo>
                <a:lnTo>
                  <a:pt x="91900" y="10950"/>
                </a:lnTo>
                <a:lnTo>
                  <a:pt x="91900" y="10960"/>
                </a:lnTo>
                <a:lnTo>
                  <a:pt x="91910" y="10960"/>
                </a:lnTo>
                <a:lnTo>
                  <a:pt x="91920" y="10970"/>
                </a:lnTo>
                <a:lnTo>
                  <a:pt x="91920" y="10980"/>
                </a:lnTo>
                <a:lnTo>
                  <a:pt x="91910" y="10980"/>
                </a:lnTo>
                <a:lnTo>
                  <a:pt x="91900" y="10980"/>
                </a:lnTo>
                <a:lnTo>
                  <a:pt x="91890" y="10980"/>
                </a:lnTo>
                <a:lnTo>
                  <a:pt x="91880" y="10980"/>
                </a:lnTo>
                <a:lnTo>
                  <a:pt x="91880" y="10990"/>
                </a:lnTo>
                <a:lnTo>
                  <a:pt x="91870" y="10990"/>
                </a:lnTo>
                <a:lnTo>
                  <a:pt x="91870" y="11000"/>
                </a:lnTo>
                <a:lnTo>
                  <a:pt x="91860" y="11010"/>
                </a:lnTo>
                <a:lnTo>
                  <a:pt x="91850" y="11010"/>
                </a:lnTo>
                <a:lnTo>
                  <a:pt x="91850" y="11020"/>
                </a:lnTo>
                <a:lnTo>
                  <a:pt x="91860" y="11030"/>
                </a:lnTo>
                <a:lnTo>
                  <a:pt x="91870" y="11040"/>
                </a:lnTo>
                <a:lnTo>
                  <a:pt x="91870" y="11050"/>
                </a:lnTo>
                <a:lnTo>
                  <a:pt x="91870" y="11060"/>
                </a:lnTo>
                <a:lnTo>
                  <a:pt x="91870" y="11070"/>
                </a:lnTo>
                <a:lnTo>
                  <a:pt x="91870" y="11080"/>
                </a:lnTo>
                <a:lnTo>
                  <a:pt x="91860" y="11090"/>
                </a:lnTo>
                <a:lnTo>
                  <a:pt x="91860" y="11100"/>
                </a:lnTo>
                <a:lnTo>
                  <a:pt x="91850" y="11100"/>
                </a:lnTo>
                <a:lnTo>
                  <a:pt x="91850" y="11090"/>
                </a:lnTo>
                <a:lnTo>
                  <a:pt x="91840" y="11090"/>
                </a:lnTo>
                <a:lnTo>
                  <a:pt x="91830" y="11090"/>
                </a:lnTo>
                <a:lnTo>
                  <a:pt x="91820" y="11090"/>
                </a:lnTo>
                <a:lnTo>
                  <a:pt x="91820" y="11100"/>
                </a:lnTo>
                <a:lnTo>
                  <a:pt x="91820" y="11110"/>
                </a:lnTo>
                <a:lnTo>
                  <a:pt x="91830" y="11110"/>
                </a:lnTo>
                <a:lnTo>
                  <a:pt x="91830" y="11120"/>
                </a:lnTo>
                <a:lnTo>
                  <a:pt x="91830" y="11130"/>
                </a:lnTo>
                <a:lnTo>
                  <a:pt x="91830" y="11140"/>
                </a:lnTo>
                <a:lnTo>
                  <a:pt x="91830" y="11150"/>
                </a:lnTo>
                <a:lnTo>
                  <a:pt x="91820" y="11150"/>
                </a:lnTo>
                <a:lnTo>
                  <a:pt x="91810" y="11150"/>
                </a:lnTo>
                <a:lnTo>
                  <a:pt x="91810" y="11140"/>
                </a:lnTo>
                <a:lnTo>
                  <a:pt x="91800" y="11140"/>
                </a:lnTo>
                <a:lnTo>
                  <a:pt x="91800" y="11130"/>
                </a:lnTo>
                <a:lnTo>
                  <a:pt x="91790" y="11130"/>
                </a:lnTo>
                <a:lnTo>
                  <a:pt x="91780" y="11130"/>
                </a:lnTo>
                <a:lnTo>
                  <a:pt x="91780" y="11140"/>
                </a:lnTo>
                <a:lnTo>
                  <a:pt x="91780" y="11150"/>
                </a:lnTo>
                <a:lnTo>
                  <a:pt x="91770" y="11150"/>
                </a:lnTo>
                <a:lnTo>
                  <a:pt x="91760" y="11150"/>
                </a:lnTo>
                <a:lnTo>
                  <a:pt x="91760" y="11140"/>
                </a:lnTo>
                <a:lnTo>
                  <a:pt x="91750" y="11140"/>
                </a:lnTo>
                <a:lnTo>
                  <a:pt x="91750" y="11150"/>
                </a:lnTo>
                <a:lnTo>
                  <a:pt x="91750" y="11160"/>
                </a:lnTo>
                <a:lnTo>
                  <a:pt x="91740" y="11160"/>
                </a:lnTo>
                <a:lnTo>
                  <a:pt x="91750" y="11160"/>
                </a:lnTo>
                <a:lnTo>
                  <a:pt x="91750" y="11170"/>
                </a:lnTo>
                <a:lnTo>
                  <a:pt x="91750" y="11180"/>
                </a:lnTo>
                <a:lnTo>
                  <a:pt x="91750" y="11190"/>
                </a:lnTo>
                <a:lnTo>
                  <a:pt x="91750" y="11200"/>
                </a:lnTo>
                <a:lnTo>
                  <a:pt x="91740" y="11200"/>
                </a:lnTo>
                <a:lnTo>
                  <a:pt x="91740" y="11210"/>
                </a:lnTo>
                <a:lnTo>
                  <a:pt x="91740" y="11220"/>
                </a:lnTo>
                <a:lnTo>
                  <a:pt x="91730" y="11230"/>
                </a:lnTo>
                <a:lnTo>
                  <a:pt x="91730" y="11240"/>
                </a:lnTo>
                <a:lnTo>
                  <a:pt x="91720" y="11260"/>
                </a:lnTo>
                <a:lnTo>
                  <a:pt x="91710" y="11270"/>
                </a:lnTo>
                <a:lnTo>
                  <a:pt x="91700" y="11270"/>
                </a:lnTo>
                <a:lnTo>
                  <a:pt x="91700" y="11280"/>
                </a:lnTo>
                <a:lnTo>
                  <a:pt x="91690" y="11280"/>
                </a:lnTo>
                <a:lnTo>
                  <a:pt x="91690" y="11270"/>
                </a:lnTo>
                <a:lnTo>
                  <a:pt x="91680" y="11260"/>
                </a:lnTo>
                <a:lnTo>
                  <a:pt x="91660" y="11250"/>
                </a:lnTo>
                <a:lnTo>
                  <a:pt x="91650" y="11250"/>
                </a:lnTo>
                <a:lnTo>
                  <a:pt x="91640" y="11260"/>
                </a:lnTo>
                <a:lnTo>
                  <a:pt x="91630" y="11270"/>
                </a:lnTo>
                <a:lnTo>
                  <a:pt x="91630" y="11280"/>
                </a:lnTo>
                <a:lnTo>
                  <a:pt x="91620" y="11290"/>
                </a:lnTo>
                <a:lnTo>
                  <a:pt x="91610" y="11300"/>
                </a:lnTo>
                <a:lnTo>
                  <a:pt x="91600" y="11300"/>
                </a:lnTo>
                <a:lnTo>
                  <a:pt x="91590" y="11300"/>
                </a:lnTo>
                <a:lnTo>
                  <a:pt x="91590" y="11310"/>
                </a:lnTo>
                <a:lnTo>
                  <a:pt x="91580" y="11310"/>
                </a:lnTo>
                <a:lnTo>
                  <a:pt x="91580" y="11300"/>
                </a:lnTo>
                <a:lnTo>
                  <a:pt x="91570" y="11310"/>
                </a:lnTo>
                <a:lnTo>
                  <a:pt x="91570" y="11300"/>
                </a:lnTo>
                <a:lnTo>
                  <a:pt x="91560" y="11320"/>
                </a:lnTo>
                <a:lnTo>
                  <a:pt x="91550" y="11320"/>
                </a:lnTo>
                <a:lnTo>
                  <a:pt x="91540" y="11320"/>
                </a:lnTo>
                <a:lnTo>
                  <a:pt x="91530" y="11320"/>
                </a:lnTo>
                <a:lnTo>
                  <a:pt x="91530" y="11310"/>
                </a:lnTo>
                <a:lnTo>
                  <a:pt x="91520" y="11310"/>
                </a:lnTo>
                <a:lnTo>
                  <a:pt x="91520" y="11320"/>
                </a:lnTo>
                <a:lnTo>
                  <a:pt x="91510" y="11320"/>
                </a:lnTo>
                <a:lnTo>
                  <a:pt x="91500" y="11320"/>
                </a:lnTo>
                <a:lnTo>
                  <a:pt x="91490" y="11330"/>
                </a:lnTo>
                <a:lnTo>
                  <a:pt x="91470" y="11340"/>
                </a:lnTo>
                <a:lnTo>
                  <a:pt x="91460" y="11340"/>
                </a:lnTo>
                <a:lnTo>
                  <a:pt x="91460" y="11350"/>
                </a:lnTo>
                <a:lnTo>
                  <a:pt x="91450" y="11350"/>
                </a:lnTo>
                <a:lnTo>
                  <a:pt x="91460" y="11350"/>
                </a:lnTo>
                <a:lnTo>
                  <a:pt x="91460" y="11360"/>
                </a:lnTo>
                <a:lnTo>
                  <a:pt x="91460" y="11370"/>
                </a:lnTo>
                <a:lnTo>
                  <a:pt x="91450" y="11370"/>
                </a:lnTo>
                <a:lnTo>
                  <a:pt x="91450" y="11380"/>
                </a:lnTo>
                <a:lnTo>
                  <a:pt x="91450" y="11390"/>
                </a:lnTo>
                <a:lnTo>
                  <a:pt x="91450" y="11400"/>
                </a:lnTo>
                <a:lnTo>
                  <a:pt x="91450" y="11410"/>
                </a:lnTo>
                <a:lnTo>
                  <a:pt x="91450" y="11420"/>
                </a:lnTo>
                <a:lnTo>
                  <a:pt x="91440" y="11420"/>
                </a:lnTo>
                <a:lnTo>
                  <a:pt x="91440" y="11430"/>
                </a:lnTo>
                <a:lnTo>
                  <a:pt x="91430" y="11430"/>
                </a:lnTo>
                <a:lnTo>
                  <a:pt x="91420" y="11430"/>
                </a:lnTo>
                <a:lnTo>
                  <a:pt x="91420" y="11440"/>
                </a:lnTo>
                <a:lnTo>
                  <a:pt x="91410" y="11440"/>
                </a:lnTo>
                <a:lnTo>
                  <a:pt x="91410" y="11450"/>
                </a:lnTo>
                <a:lnTo>
                  <a:pt x="91400" y="11450"/>
                </a:lnTo>
                <a:lnTo>
                  <a:pt x="91400" y="11460"/>
                </a:lnTo>
                <a:lnTo>
                  <a:pt x="91400" y="11470"/>
                </a:lnTo>
                <a:lnTo>
                  <a:pt x="91390" y="11470"/>
                </a:lnTo>
                <a:lnTo>
                  <a:pt x="91380" y="11470"/>
                </a:lnTo>
                <a:lnTo>
                  <a:pt x="91370" y="11470"/>
                </a:lnTo>
                <a:lnTo>
                  <a:pt x="91360" y="11470"/>
                </a:lnTo>
                <a:lnTo>
                  <a:pt x="91350" y="11470"/>
                </a:lnTo>
                <a:lnTo>
                  <a:pt x="91350" y="11480"/>
                </a:lnTo>
                <a:lnTo>
                  <a:pt x="91360" y="11480"/>
                </a:lnTo>
                <a:lnTo>
                  <a:pt x="91350" y="11490"/>
                </a:lnTo>
                <a:lnTo>
                  <a:pt x="91350" y="11500"/>
                </a:lnTo>
                <a:lnTo>
                  <a:pt x="91340" y="11500"/>
                </a:lnTo>
                <a:lnTo>
                  <a:pt x="91340" y="11510"/>
                </a:lnTo>
                <a:lnTo>
                  <a:pt x="91340" y="11520"/>
                </a:lnTo>
                <a:lnTo>
                  <a:pt x="91340" y="11530"/>
                </a:lnTo>
                <a:lnTo>
                  <a:pt x="91330" y="11530"/>
                </a:lnTo>
                <a:lnTo>
                  <a:pt x="91330" y="11540"/>
                </a:lnTo>
                <a:lnTo>
                  <a:pt x="91320" y="11540"/>
                </a:lnTo>
                <a:lnTo>
                  <a:pt x="91310" y="11540"/>
                </a:lnTo>
                <a:lnTo>
                  <a:pt x="91310" y="11550"/>
                </a:lnTo>
                <a:lnTo>
                  <a:pt x="91300" y="11550"/>
                </a:lnTo>
                <a:lnTo>
                  <a:pt x="91290" y="11550"/>
                </a:lnTo>
                <a:lnTo>
                  <a:pt x="91280" y="11550"/>
                </a:lnTo>
                <a:lnTo>
                  <a:pt x="91270" y="11540"/>
                </a:lnTo>
                <a:lnTo>
                  <a:pt x="91260" y="11540"/>
                </a:lnTo>
                <a:lnTo>
                  <a:pt x="91250" y="11540"/>
                </a:lnTo>
                <a:lnTo>
                  <a:pt x="91250" y="11550"/>
                </a:lnTo>
                <a:lnTo>
                  <a:pt x="91250" y="11570"/>
                </a:lnTo>
                <a:lnTo>
                  <a:pt x="91240" y="11570"/>
                </a:lnTo>
                <a:lnTo>
                  <a:pt x="91230" y="11570"/>
                </a:lnTo>
                <a:lnTo>
                  <a:pt x="91220" y="11570"/>
                </a:lnTo>
                <a:lnTo>
                  <a:pt x="91210" y="11570"/>
                </a:lnTo>
                <a:lnTo>
                  <a:pt x="91210" y="11580"/>
                </a:lnTo>
                <a:lnTo>
                  <a:pt x="91200" y="11590"/>
                </a:lnTo>
                <a:lnTo>
                  <a:pt x="91210" y="11590"/>
                </a:lnTo>
                <a:lnTo>
                  <a:pt x="91210" y="11600"/>
                </a:lnTo>
                <a:lnTo>
                  <a:pt x="91210" y="11610"/>
                </a:lnTo>
                <a:lnTo>
                  <a:pt x="91210" y="11620"/>
                </a:lnTo>
                <a:lnTo>
                  <a:pt x="91210" y="11630"/>
                </a:lnTo>
                <a:lnTo>
                  <a:pt x="91220" y="11630"/>
                </a:lnTo>
                <a:lnTo>
                  <a:pt x="91210" y="11630"/>
                </a:lnTo>
                <a:lnTo>
                  <a:pt x="91210" y="11640"/>
                </a:lnTo>
                <a:lnTo>
                  <a:pt x="91210" y="11650"/>
                </a:lnTo>
                <a:lnTo>
                  <a:pt x="91220" y="11650"/>
                </a:lnTo>
                <a:lnTo>
                  <a:pt x="91220" y="11660"/>
                </a:lnTo>
                <a:lnTo>
                  <a:pt x="91210" y="11660"/>
                </a:lnTo>
                <a:lnTo>
                  <a:pt x="91210" y="11670"/>
                </a:lnTo>
                <a:lnTo>
                  <a:pt x="91200" y="11670"/>
                </a:lnTo>
                <a:lnTo>
                  <a:pt x="91200" y="11660"/>
                </a:lnTo>
                <a:lnTo>
                  <a:pt x="91190" y="11650"/>
                </a:lnTo>
                <a:lnTo>
                  <a:pt x="91190" y="11640"/>
                </a:lnTo>
                <a:lnTo>
                  <a:pt x="91180" y="11640"/>
                </a:lnTo>
                <a:lnTo>
                  <a:pt x="91180" y="11650"/>
                </a:lnTo>
                <a:lnTo>
                  <a:pt x="91180" y="11660"/>
                </a:lnTo>
                <a:lnTo>
                  <a:pt x="91190" y="11660"/>
                </a:lnTo>
                <a:lnTo>
                  <a:pt x="91190" y="11670"/>
                </a:lnTo>
                <a:lnTo>
                  <a:pt x="91180" y="11670"/>
                </a:lnTo>
                <a:lnTo>
                  <a:pt x="91180" y="11660"/>
                </a:lnTo>
                <a:lnTo>
                  <a:pt x="91170" y="11660"/>
                </a:lnTo>
                <a:lnTo>
                  <a:pt x="91160" y="11660"/>
                </a:lnTo>
                <a:lnTo>
                  <a:pt x="91160" y="11670"/>
                </a:lnTo>
                <a:lnTo>
                  <a:pt x="91150" y="11670"/>
                </a:lnTo>
                <a:lnTo>
                  <a:pt x="91140" y="11670"/>
                </a:lnTo>
                <a:lnTo>
                  <a:pt x="91140" y="11660"/>
                </a:lnTo>
                <a:lnTo>
                  <a:pt x="91140" y="11650"/>
                </a:lnTo>
                <a:lnTo>
                  <a:pt x="91130" y="11650"/>
                </a:lnTo>
                <a:lnTo>
                  <a:pt x="91130" y="11660"/>
                </a:lnTo>
                <a:lnTo>
                  <a:pt x="91130" y="11670"/>
                </a:lnTo>
                <a:lnTo>
                  <a:pt x="91130" y="11680"/>
                </a:lnTo>
                <a:lnTo>
                  <a:pt x="91140" y="11680"/>
                </a:lnTo>
                <a:lnTo>
                  <a:pt x="91140" y="11690"/>
                </a:lnTo>
                <a:lnTo>
                  <a:pt x="91140" y="11700"/>
                </a:lnTo>
                <a:lnTo>
                  <a:pt x="91130" y="11700"/>
                </a:lnTo>
                <a:lnTo>
                  <a:pt x="91140" y="11710"/>
                </a:lnTo>
                <a:lnTo>
                  <a:pt x="91130" y="11710"/>
                </a:lnTo>
                <a:lnTo>
                  <a:pt x="91130" y="11720"/>
                </a:lnTo>
                <a:lnTo>
                  <a:pt x="91140" y="11720"/>
                </a:lnTo>
                <a:lnTo>
                  <a:pt x="91150" y="11720"/>
                </a:lnTo>
                <a:lnTo>
                  <a:pt x="91150" y="11730"/>
                </a:lnTo>
                <a:lnTo>
                  <a:pt x="91140" y="11730"/>
                </a:lnTo>
                <a:lnTo>
                  <a:pt x="91130" y="11730"/>
                </a:lnTo>
                <a:lnTo>
                  <a:pt x="91130" y="11740"/>
                </a:lnTo>
                <a:lnTo>
                  <a:pt x="91130" y="11750"/>
                </a:lnTo>
                <a:lnTo>
                  <a:pt x="91130" y="11760"/>
                </a:lnTo>
                <a:lnTo>
                  <a:pt x="91130" y="11750"/>
                </a:lnTo>
                <a:lnTo>
                  <a:pt x="91120" y="11750"/>
                </a:lnTo>
                <a:lnTo>
                  <a:pt x="91110" y="11750"/>
                </a:lnTo>
                <a:lnTo>
                  <a:pt x="91100" y="11750"/>
                </a:lnTo>
                <a:lnTo>
                  <a:pt x="91100" y="11740"/>
                </a:lnTo>
                <a:lnTo>
                  <a:pt x="91100" y="11750"/>
                </a:lnTo>
                <a:lnTo>
                  <a:pt x="91110" y="11750"/>
                </a:lnTo>
                <a:lnTo>
                  <a:pt x="91110" y="11760"/>
                </a:lnTo>
                <a:lnTo>
                  <a:pt x="91110" y="11770"/>
                </a:lnTo>
                <a:lnTo>
                  <a:pt x="91120" y="11770"/>
                </a:lnTo>
                <a:lnTo>
                  <a:pt x="91120" y="11780"/>
                </a:lnTo>
                <a:lnTo>
                  <a:pt x="91110" y="11780"/>
                </a:lnTo>
                <a:lnTo>
                  <a:pt x="91110" y="11790"/>
                </a:lnTo>
                <a:lnTo>
                  <a:pt x="91100" y="11790"/>
                </a:lnTo>
                <a:lnTo>
                  <a:pt x="91100" y="11800"/>
                </a:lnTo>
                <a:lnTo>
                  <a:pt x="91100" y="11810"/>
                </a:lnTo>
                <a:lnTo>
                  <a:pt x="91110" y="11810"/>
                </a:lnTo>
                <a:lnTo>
                  <a:pt x="91110" y="11800"/>
                </a:lnTo>
                <a:lnTo>
                  <a:pt x="91110" y="11790"/>
                </a:lnTo>
                <a:lnTo>
                  <a:pt x="91110" y="11800"/>
                </a:lnTo>
                <a:lnTo>
                  <a:pt x="91110" y="11810"/>
                </a:lnTo>
                <a:lnTo>
                  <a:pt x="91120" y="11810"/>
                </a:lnTo>
                <a:lnTo>
                  <a:pt x="91130" y="11810"/>
                </a:lnTo>
                <a:lnTo>
                  <a:pt x="91130" y="11820"/>
                </a:lnTo>
                <a:lnTo>
                  <a:pt x="91120" y="11820"/>
                </a:lnTo>
                <a:lnTo>
                  <a:pt x="91110" y="11820"/>
                </a:lnTo>
                <a:lnTo>
                  <a:pt x="91110" y="11830"/>
                </a:lnTo>
                <a:lnTo>
                  <a:pt x="91120" y="11830"/>
                </a:lnTo>
                <a:lnTo>
                  <a:pt x="91130" y="11830"/>
                </a:lnTo>
                <a:lnTo>
                  <a:pt x="91120" y="11840"/>
                </a:lnTo>
                <a:lnTo>
                  <a:pt x="91120" y="11830"/>
                </a:lnTo>
                <a:lnTo>
                  <a:pt x="91110" y="11830"/>
                </a:lnTo>
                <a:lnTo>
                  <a:pt x="91110" y="11840"/>
                </a:lnTo>
                <a:lnTo>
                  <a:pt x="91110" y="11850"/>
                </a:lnTo>
                <a:lnTo>
                  <a:pt x="91100" y="11850"/>
                </a:lnTo>
                <a:lnTo>
                  <a:pt x="91100" y="11860"/>
                </a:lnTo>
                <a:lnTo>
                  <a:pt x="91090" y="11860"/>
                </a:lnTo>
                <a:lnTo>
                  <a:pt x="91080" y="11860"/>
                </a:lnTo>
                <a:lnTo>
                  <a:pt x="91070" y="11860"/>
                </a:lnTo>
                <a:lnTo>
                  <a:pt x="91070" y="11870"/>
                </a:lnTo>
                <a:lnTo>
                  <a:pt x="91080" y="11870"/>
                </a:lnTo>
                <a:lnTo>
                  <a:pt x="91080" y="11880"/>
                </a:lnTo>
                <a:lnTo>
                  <a:pt x="91090" y="11880"/>
                </a:lnTo>
                <a:lnTo>
                  <a:pt x="91080" y="11890"/>
                </a:lnTo>
                <a:lnTo>
                  <a:pt x="91080" y="11900"/>
                </a:lnTo>
                <a:lnTo>
                  <a:pt x="91070" y="11910"/>
                </a:lnTo>
                <a:lnTo>
                  <a:pt x="91060" y="11910"/>
                </a:lnTo>
                <a:lnTo>
                  <a:pt x="91060" y="11920"/>
                </a:lnTo>
                <a:lnTo>
                  <a:pt x="91070" y="11920"/>
                </a:lnTo>
                <a:lnTo>
                  <a:pt x="91080" y="11930"/>
                </a:lnTo>
                <a:lnTo>
                  <a:pt x="91080" y="11940"/>
                </a:lnTo>
                <a:lnTo>
                  <a:pt x="91060" y="11950"/>
                </a:lnTo>
                <a:lnTo>
                  <a:pt x="91050" y="11940"/>
                </a:lnTo>
                <a:lnTo>
                  <a:pt x="91040" y="11940"/>
                </a:lnTo>
                <a:lnTo>
                  <a:pt x="91030" y="11940"/>
                </a:lnTo>
                <a:lnTo>
                  <a:pt x="91020" y="11940"/>
                </a:lnTo>
                <a:lnTo>
                  <a:pt x="91010" y="11950"/>
                </a:lnTo>
                <a:lnTo>
                  <a:pt x="91020" y="11950"/>
                </a:lnTo>
                <a:lnTo>
                  <a:pt x="91020" y="11960"/>
                </a:lnTo>
                <a:lnTo>
                  <a:pt x="91030" y="11970"/>
                </a:lnTo>
                <a:lnTo>
                  <a:pt x="91030" y="11980"/>
                </a:lnTo>
                <a:lnTo>
                  <a:pt x="91030" y="11990"/>
                </a:lnTo>
                <a:lnTo>
                  <a:pt x="91030" y="12000"/>
                </a:lnTo>
                <a:lnTo>
                  <a:pt x="91020" y="12000"/>
                </a:lnTo>
                <a:lnTo>
                  <a:pt x="91010" y="11990"/>
                </a:lnTo>
                <a:lnTo>
                  <a:pt x="91000" y="11990"/>
                </a:lnTo>
                <a:lnTo>
                  <a:pt x="91000" y="12000"/>
                </a:lnTo>
                <a:lnTo>
                  <a:pt x="91010" y="12000"/>
                </a:lnTo>
                <a:lnTo>
                  <a:pt x="91010" y="12010"/>
                </a:lnTo>
                <a:lnTo>
                  <a:pt x="91010" y="12020"/>
                </a:lnTo>
                <a:lnTo>
                  <a:pt x="91010" y="12030"/>
                </a:lnTo>
                <a:lnTo>
                  <a:pt x="91010" y="12040"/>
                </a:lnTo>
                <a:lnTo>
                  <a:pt x="91000" y="12040"/>
                </a:lnTo>
                <a:lnTo>
                  <a:pt x="90990" y="12040"/>
                </a:lnTo>
                <a:lnTo>
                  <a:pt x="90990" y="12050"/>
                </a:lnTo>
                <a:lnTo>
                  <a:pt x="90980" y="12050"/>
                </a:lnTo>
                <a:lnTo>
                  <a:pt x="90980" y="12060"/>
                </a:lnTo>
                <a:lnTo>
                  <a:pt x="90970" y="12070"/>
                </a:lnTo>
                <a:lnTo>
                  <a:pt x="90960" y="12070"/>
                </a:lnTo>
                <a:lnTo>
                  <a:pt x="90950" y="12070"/>
                </a:lnTo>
                <a:lnTo>
                  <a:pt x="90940" y="12070"/>
                </a:lnTo>
                <a:lnTo>
                  <a:pt x="90940" y="12080"/>
                </a:lnTo>
                <a:lnTo>
                  <a:pt x="90940" y="12090"/>
                </a:lnTo>
                <a:lnTo>
                  <a:pt x="90940" y="12100"/>
                </a:lnTo>
                <a:lnTo>
                  <a:pt x="90930" y="12100"/>
                </a:lnTo>
                <a:lnTo>
                  <a:pt x="90920" y="12100"/>
                </a:lnTo>
                <a:lnTo>
                  <a:pt x="90910" y="12100"/>
                </a:lnTo>
                <a:lnTo>
                  <a:pt x="90900" y="12100"/>
                </a:lnTo>
                <a:lnTo>
                  <a:pt x="90900" y="12110"/>
                </a:lnTo>
                <a:lnTo>
                  <a:pt x="90900" y="12120"/>
                </a:lnTo>
                <a:lnTo>
                  <a:pt x="90900" y="12130"/>
                </a:lnTo>
                <a:lnTo>
                  <a:pt x="90900" y="12140"/>
                </a:lnTo>
                <a:lnTo>
                  <a:pt x="90890" y="12140"/>
                </a:lnTo>
                <a:lnTo>
                  <a:pt x="90890" y="12150"/>
                </a:lnTo>
                <a:lnTo>
                  <a:pt x="90880" y="12150"/>
                </a:lnTo>
                <a:lnTo>
                  <a:pt x="90870" y="12150"/>
                </a:lnTo>
                <a:lnTo>
                  <a:pt x="90870" y="12160"/>
                </a:lnTo>
                <a:lnTo>
                  <a:pt x="90870" y="12170"/>
                </a:lnTo>
                <a:lnTo>
                  <a:pt x="90880" y="12170"/>
                </a:lnTo>
                <a:lnTo>
                  <a:pt x="90880" y="12180"/>
                </a:lnTo>
                <a:lnTo>
                  <a:pt x="90880" y="12190"/>
                </a:lnTo>
                <a:lnTo>
                  <a:pt x="90880" y="12200"/>
                </a:lnTo>
                <a:lnTo>
                  <a:pt x="90870" y="12200"/>
                </a:lnTo>
                <a:lnTo>
                  <a:pt x="90870" y="12210"/>
                </a:lnTo>
                <a:lnTo>
                  <a:pt x="90860" y="12210"/>
                </a:lnTo>
                <a:lnTo>
                  <a:pt x="90860" y="12220"/>
                </a:lnTo>
                <a:lnTo>
                  <a:pt x="90850" y="12220"/>
                </a:lnTo>
                <a:lnTo>
                  <a:pt x="90850" y="12210"/>
                </a:lnTo>
                <a:lnTo>
                  <a:pt x="90850" y="12200"/>
                </a:lnTo>
                <a:lnTo>
                  <a:pt x="90850" y="12190"/>
                </a:lnTo>
                <a:lnTo>
                  <a:pt x="90840" y="12190"/>
                </a:lnTo>
                <a:lnTo>
                  <a:pt x="90840" y="12180"/>
                </a:lnTo>
                <a:lnTo>
                  <a:pt x="90830" y="12180"/>
                </a:lnTo>
                <a:lnTo>
                  <a:pt x="90820" y="12180"/>
                </a:lnTo>
                <a:lnTo>
                  <a:pt x="90810" y="12180"/>
                </a:lnTo>
                <a:lnTo>
                  <a:pt x="90810" y="12190"/>
                </a:lnTo>
                <a:lnTo>
                  <a:pt x="90800" y="12200"/>
                </a:lnTo>
                <a:lnTo>
                  <a:pt x="90790" y="12180"/>
                </a:lnTo>
                <a:lnTo>
                  <a:pt x="90780" y="12180"/>
                </a:lnTo>
                <a:lnTo>
                  <a:pt x="90770" y="12180"/>
                </a:lnTo>
                <a:lnTo>
                  <a:pt x="90760" y="12180"/>
                </a:lnTo>
                <a:lnTo>
                  <a:pt x="90760" y="12170"/>
                </a:lnTo>
                <a:lnTo>
                  <a:pt x="90750" y="12170"/>
                </a:lnTo>
                <a:lnTo>
                  <a:pt x="90750" y="12160"/>
                </a:lnTo>
                <a:lnTo>
                  <a:pt x="90740" y="12160"/>
                </a:lnTo>
                <a:lnTo>
                  <a:pt x="90740" y="12170"/>
                </a:lnTo>
                <a:lnTo>
                  <a:pt x="90720" y="12180"/>
                </a:lnTo>
                <a:lnTo>
                  <a:pt x="90710" y="12170"/>
                </a:lnTo>
                <a:lnTo>
                  <a:pt x="90700" y="12160"/>
                </a:lnTo>
                <a:lnTo>
                  <a:pt x="90690" y="12160"/>
                </a:lnTo>
                <a:lnTo>
                  <a:pt x="90680" y="12160"/>
                </a:lnTo>
                <a:lnTo>
                  <a:pt x="90680" y="12170"/>
                </a:lnTo>
                <a:lnTo>
                  <a:pt x="90680" y="12180"/>
                </a:lnTo>
                <a:lnTo>
                  <a:pt x="90670" y="12180"/>
                </a:lnTo>
                <a:lnTo>
                  <a:pt x="90660" y="12180"/>
                </a:lnTo>
                <a:lnTo>
                  <a:pt x="90650" y="12180"/>
                </a:lnTo>
                <a:lnTo>
                  <a:pt x="90650" y="12190"/>
                </a:lnTo>
                <a:lnTo>
                  <a:pt x="90650" y="12180"/>
                </a:lnTo>
                <a:lnTo>
                  <a:pt x="90640" y="12170"/>
                </a:lnTo>
                <a:lnTo>
                  <a:pt x="90640" y="12160"/>
                </a:lnTo>
                <a:lnTo>
                  <a:pt x="90630" y="12150"/>
                </a:lnTo>
                <a:lnTo>
                  <a:pt x="90620" y="12150"/>
                </a:lnTo>
                <a:lnTo>
                  <a:pt x="90620" y="12160"/>
                </a:lnTo>
                <a:lnTo>
                  <a:pt x="90610" y="12160"/>
                </a:lnTo>
                <a:lnTo>
                  <a:pt x="90610" y="12170"/>
                </a:lnTo>
                <a:lnTo>
                  <a:pt x="90600" y="12180"/>
                </a:lnTo>
                <a:lnTo>
                  <a:pt x="90590" y="12170"/>
                </a:lnTo>
                <a:lnTo>
                  <a:pt x="90590" y="12150"/>
                </a:lnTo>
                <a:lnTo>
                  <a:pt x="90600" y="12130"/>
                </a:lnTo>
                <a:lnTo>
                  <a:pt x="90590" y="12120"/>
                </a:lnTo>
                <a:lnTo>
                  <a:pt x="90580" y="12110"/>
                </a:lnTo>
                <a:lnTo>
                  <a:pt x="90570" y="12100"/>
                </a:lnTo>
                <a:lnTo>
                  <a:pt x="90570" y="12110"/>
                </a:lnTo>
                <a:lnTo>
                  <a:pt x="90560" y="12110"/>
                </a:lnTo>
                <a:lnTo>
                  <a:pt x="90560" y="12120"/>
                </a:lnTo>
                <a:lnTo>
                  <a:pt x="90550" y="12110"/>
                </a:lnTo>
                <a:lnTo>
                  <a:pt x="90550" y="12100"/>
                </a:lnTo>
                <a:lnTo>
                  <a:pt x="90560" y="12090"/>
                </a:lnTo>
                <a:lnTo>
                  <a:pt x="90560" y="12080"/>
                </a:lnTo>
                <a:lnTo>
                  <a:pt x="90550" y="12080"/>
                </a:lnTo>
                <a:lnTo>
                  <a:pt x="90540" y="12080"/>
                </a:lnTo>
                <a:lnTo>
                  <a:pt x="90530" y="12080"/>
                </a:lnTo>
                <a:lnTo>
                  <a:pt x="90530" y="12070"/>
                </a:lnTo>
                <a:lnTo>
                  <a:pt x="90520" y="12070"/>
                </a:lnTo>
                <a:lnTo>
                  <a:pt x="90510" y="12070"/>
                </a:lnTo>
                <a:lnTo>
                  <a:pt x="90510" y="12060"/>
                </a:lnTo>
                <a:lnTo>
                  <a:pt x="90500" y="12060"/>
                </a:lnTo>
                <a:lnTo>
                  <a:pt x="90490" y="12060"/>
                </a:lnTo>
                <a:lnTo>
                  <a:pt x="90490" y="12070"/>
                </a:lnTo>
                <a:lnTo>
                  <a:pt x="90500" y="12070"/>
                </a:lnTo>
                <a:lnTo>
                  <a:pt x="90500" y="12080"/>
                </a:lnTo>
                <a:lnTo>
                  <a:pt x="90500" y="12090"/>
                </a:lnTo>
                <a:lnTo>
                  <a:pt x="90510" y="12090"/>
                </a:lnTo>
                <a:lnTo>
                  <a:pt x="90510" y="12100"/>
                </a:lnTo>
                <a:lnTo>
                  <a:pt x="90500" y="12100"/>
                </a:lnTo>
                <a:lnTo>
                  <a:pt x="90500" y="12110"/>
                </a:lnTo>
                <a:lnTo>
                  <a:pt x="90490" y="12110"/>
                </a:lnTo>
                <a:lnTo>
                  <a:pt x="90490" y="12120"/>
                </a:lnTo>
                <a:lnTo>
                  <a:pt x="90480" y="12120"/>
                </a:lnTo>
                <a:lnTo>
                  <a:pt x="90480" y="12130"/>
                </a:lnTo>
                <a:lnTo>
                  <a:pt x="90480" y="12140"/>
                </a:lnTo>
                <a:lnTo>
                  <a:pt x="90470" y="12140"/>
                </a:lnTo>
                <a:lnTo>
                  <a:pt x="90460" y="12140"/>
                </a:lnTo>
                <a:lnTo>
                  <a:pt x="90460" y="12130"/>
                </a:lnTo>
                <a:lnTo>
                  <a:pt x="90460" y="12120"/>
                </a:lnTo>
                <a:lnTo>
                  <a:pt x="90460" y="12110"/>
                </a:lnTo>
                <a:lnTo>
                  <a:pt x="90450" y="12110"/>
                </a:lnTo>
                <a:lnTo>
                  <a:pt x="90440" y="12110"/>
                </a:lnTo>
                <a:lnTo>
                  <a:pt x="90440" y="12100"/>
                </a:lnTo>
                <a:lnTo>
                  <a:pt x="90440" y="12090"/>
                </a:lnTo>
                <a:lnTo>
                  <a:pt x="90430" y="12090"/>
                </a:lnTo>
                <a:lnTo>
                  <a:pt x="90420" y="12090"/>
                </a:lnTo>
                <a:lnTo>
                  <a:pt x="90410" y="12090"/>
                </a:lnTo>
                <a:lnTo>
                  <a:pt x="90410" y="12100"/>
                </a:lnTo>
                <a:lnTo>
                  <a:pt x="90410" y="12110"/>
                </a:lnTo>
                <a:lnTo>
                  <a:pt x="90410" y="12120"/>
                </a:lnTo>
                <a:lnTo>
                  <a:pt x="90420" y="12120"/>
                </a:lnTo>
                <a:lnTo>
                  <a:pt x="90420" y="12130"/>
                </a:lnTo>
                <a:lnTo>
                  <a:pt x="90430" y="12130"/>
                </a:lnTo>
                <a:lnTo>
                  <a:pt x="90430" y="12140"/>
                </a:lnTo>
                <a:lnTo>
                  <a:pt x="90430" y="12150"/>
                </a:lnTo>
                <a:lnTo>
                  <a:pt x="90420" y="12150"/>
                </a:lnTo>
                <a:lnTo>
                  <a:pt x="90410" y="12150"/>
                </a:lnTo>
                <a:lnTo>
                  <a:pt x="90400" y="12140"/>
                </a:lnTo>
                <a:lnTo>
                  <a:pt x="90390" y="12120"/>
                </a:lnTo>
                <a:lnTo>
                  <a:pt x="90380" y="12110"/>
                </a:lnTo>
                <a:lnTo>
                  <a:pt x="90370" y="12100"/>
                </a:lnTo>
                <a:lnTo>
                  <a:pt x="90360" y="12090"/>
                </a:lnTo>
                <a:lnTo>
                  <a:pt x="90350" y="12090"/>
                </a:lnTo>
                <a:lnTo>
                  <a:pt x="90340" y="12090"/>
                </a:lnTo>
                <a:lnTo>
                  <a:pt x="90340" y="12080"/>
                </a:lnTo>
                <a:lnTo>
                  <a:pt x="90330" y="12080"/>
                </a:lnTo>
                <a:lnTo>
                  <a:pt x="90330" y="12090"/>
                </a:lnTo>
                <a:lnTo>
                  <a:pt x="90320" y="12090"/>
                </a:lnTo>
                <a:lnTo>
                  <a:pt x="90320" y="12080"/>
                </a:lnTo>
                <a:lnTo>
                  <a:pt x="90330" y="12070"/>
                </a:lnTo>
                <a:lnTo>
                  <a:pt x="90340" y="12070"/>
                </a:lnTo>
                <a:lnTo>
                  <a:pt x="90340" y="12060"/>
                </a:lnTo>
                <a:lnTo>
                  <a:pt x="90340" y="12050"/>
                </a:lnTo>
                <a:lnTo>
                  <a:pt x="90340" y="12040"/>
                </a:lnTo>
                <a:lnTo>
                  <a:pt x="90340" y="12030"/>
                </a:lnTo>
                <a:lnTo>
                  <a:pt x="90350" y="12030"/>
                </a:lnTo>
                <a:lnTo>
                  <a:pt x="90350" y="12020"/>
                </a:lnTo>
                <a:lnTo>
                  <a:pt x="90350" y="12010"/>
                </a:lnTo>
                <a:lnTo>
                  <a:pt x="90350" y="12000"/>
                </a:lnTo>
                <a:lnTo>
                  <a:pt x="90340" y="12000"/>
                </a:lnTo>
                <a:lnTo>
                  <a:pt x="90340" y="11990"/>
                </a:lnTo>
                <a:lnTo>
                  <a:pt x="90330" y="11990"/>
                </a:lnTo>
                <a:lnTo>
                  <a:pt x="90320" y="11990"/>
                </a:lnTo>
                <a:lnTo>
                  <a:pt x="90320" y="12000"/>
                </a:lnTo>
                <a:lnTo>
                  <a:pt x="90320" y="11990"/>
                </a:lnTo>
                <a:lnTo>
                  <a:pt x="90310" y="11990"/>
                </a:lnTo>
                <a:lnTo>
                  <a:pt x="90310" y="12000"/>
                </a:lnTo>
                <a:lnTo>
                  <a:pt x="90310" y="12010"/>
                </a:lnTo>
                <a:lnTo>
                  <a:pt x="90310" y="12000"/>
                </a:lnTo>
                <a:lnTo>
                  <a:pt x="90300" y="12000"/>
                </a:lnTo>
                <a:lnTo>
                  <a:pt x="90300" y="12010"/>
                </a:lnTo>
                <a:lnTo>
                  <a:pt x="90290" y="12010"/>
                </a:lnTo>
                <a:lnTo>
                  <a:pt x="90290" y="12000"/>
                </a:lnTo>
                <a:lnTo>
                  <a:pt x="90300" y="12000"/>
                </a:lnTo>
                <a:lnTo>
                  <a:pt x="90300" y="11990"/>
                </a:lnTo>
                <a:lnTo>
                  <a:pt x="90290" y="11990"/>
                </a:lnTo>
                <a:lnTo>
                  <a:pt x="90290" y="11980"/>
                </a:lnTo>
                <a:lnTo>
                  <a:pt x="90300" y="11960"/>
                </a:lnTo>
                <a:lnTo>
                  <a:pt x="90290" y="11960"/>
                </a:lnTo>
                <a:lnTo>
                  <a:pt x="90280" y="11960"/>
                </a:lnTo>
                <a:lnTo>
                  <a:pt x="90270" y="11950"/>
                </a:lnTo>
                <a:lnTo>
                  <a:pt x="90260" y="11950"/>
                </a:lnTo>
                <a:lnTo>
                  <a:pt x="90240" y="11950"/>
                </a:lnTo>
                <a:lnTo>
                  <a:pt x="90240" y="11940"/>
                </a:lnTo>
                <a:lnTo>
                  <a:pt x="90240" y="11930"/>
                </a:lnTo>
                <a:lnTo>
                  <a:pt x="90250" y="11930"/>
                </a:lnTo>
                <a:lnTo>
                  <a:pt x="90250" y="11920"/>
                </a:lnTo>
                <a:lnTo>
                  <a:pt x="90260" y="11900"/>
                </a:lnTo>
                <a:lnTo>
                  <a:pt x="90260" y="11890"/>
                </a:lnTo>
                <a:lnTo>
                  <a:pt x="90260" y="11880"/>
                </a:lnTo>
                <a:lnTo>
                  <a:pt x="90250" y="11870"/>
                </a:lnTo>
                <a:lnTo>
                  <a:pt x="90260" y="11850"/>
                </a:lnTo>
                <a:lnTo>
                  <a:pt x="90260" y="11840"/>
                </a:lnTo>
                <a:lnTo>
                  <a:pt x="90250" y="11840"/>
                </a:lnTo>
                <a:lnTo>
                  <a:pt x="90250" y="11830"/>
                </a:lnTo>
                <a:lnTo>
                  <a:pt x="90260" y="11820"/>
                </a:lnTo>
                <a:lnTo>
                  <a:pt x="90270" y="11810"/>
                </a:lnTo>
                <a:lnTo>
                  <a:pt x="90280" y="11800"/>
                </a:lnTo>
                <a:lnTo>
                  <a:pt x="90280" y="11790"/>
                </a:lnTo>
                <a:lnTo>
                  <a:pt x="90260" y="11790"/>
                </a:lnTo>
                <a:lnTo>
                  <a:pt x="90250" y="11790"/>
                </a:lnTo>
                <a:lnTo>
                  <a:pt x="90240" y="11780"/>
                </a:lnTo>
                <a:lnTo>
                  <a:pt x="90230" y="11770"/>
                </a:lnTo>
                <a:lnTo>
                  <a:pt x="90220" y="11760"/>
                </a:lnTo>
                <a:lnTo>
                  <a:pt x="90210" y="11750"/>
                </a:lnTo>
                <a:lnTo>
                  <a:pt x="90200" y="11740"/>
                </a:lnTo>
                <a:lnTo>
                  <a:pt x="90190" y="11740"/>
                </a:lnTo>
                <a:lnTo>
                  <a:pt x="90180" y="11740"/>
                </a:lnTo>
                <a:lnTo>
                  <a:pt x="90170" y="11730"/>
                </a:lnTo>
                <a:lnTo>
                  <a:pt x="90170" y="11720"/>
                </a:lnTo>
                <a:lnTo>
                  <a:pt x="90170" y="11710"/>
                </a:lnTo>
                <a:lnTo>
                  <a:pt x="90150" y="11700"/>
                </a:lnTo>
                <a:lnTo>
                  <a:pt x="90150" y="11690"/>
                </a:lnTo>
                <a:lnTo>
                  <a:pt x="90160" y="11650"/>
                </a:lnTo>
                <a:lnTo>
                  <a:pt x="90150" y="11650"/>
                </a:lnTo>
                <a:lnTo>
                  <a:pt x="90150" y="11660"/>
                </a:lnTo>
                <a:lnTo>
                  <a:pt x="90130" y="11670"/>
                </a:lnTo>
                <a:lnTo>
                  <a:pt x="90120" y="11660"/>
                </a:lnTo>
                <a:lnTo>
                  <a:pt x="90120" y="11650"/>
                </a:lnTo>
                <a:lnTo>
                  <a:pt x="90120" y="11640"/>
                </a:lnTo>
                <a:lnTo>
                  <a:pt x="90120" y="11630"/>
                </a:lnTo>
                <a:lnTo>
                  <a:pt x="90120" y="11620"/>
                </a:lnTo>
                <a:lnTo>
                  <a:pt x="90110" y="11620"/>
                </a:lnTo>
                <a:lnTo>
                  <a:pt x="90110" y="11610"/>
                </a:lnTo>
                <a:lnTo>
                  <a:pt x="90100" y="11610"/>
                </a:lnTo>
                <a:lnTo>
                  <a:pt x="90100" y="11600"/>
                </a:lnTo>
                <a:lnTo>
                  <a:pt x="90090" y="11600"/>
                </a:lnTo>
                <a:lnTo>
                  <a:pt x="90080" y="11600"/>
                </a:lnTo>
                <a:lnTo>
                  <a:pt x="90060" y="11590"/>
                </a:lnTo>
                <a:lnTo>
                  <a:pt x="90040" y="11590"/>
                </a:lnTo>
                <a:lnTo>
                  <a:pt x="90040" y="11580"/>
                </a:lnTo>
                <a:lnTo>
                  <a:pt x="90050" y="11580"/>
                </a:lnTo>
                <a:lnTo>
                  <a:pt x="90060" y="11580"/>
                </a:lnTo>
                <a:lnTo>
                  <a:pt x="90060" y="11570"/>
                </a:lnTo>
                <a:lnTo>
                  <a:pt x="90070" y="11570"/>
                </a:lnTo>
                <a:lnTo>
                  <a:pt x="90080" y="11570"/>
                </a:lnTo>
                <a:lnTo>
                  <a:pt x="90080" y="11560"/>
                </a:lnTo>
                <a:lnTo>
                  <a:pt x="90080" y="11550"/>
                </a:lnTo>
                <a:lnTo>
                  <a:pt x="90070" y="11550"/>
                </a:lnTo>
                <a:lnTo>
                  <a:pt x="90070" y="11560"/>
                </a:lnTo>
                <a:lnTo>
                  <a:pt x="90070" y="11550"/>
                </a:lnTo>
                <a:lnTo>
                  <a:pt x="90060" y="11540"/>
                </a:lnTo>
                <a:lnTo>
                  <a:pt x="90060" y="11520"/>
                </a:lnTo>
                <a:lnTo>
                  <a:pt x="90060" y="11500"/>
                </a:lnTo>
                <a:lnTo>
                  <a:pt x="90060" y="11490"/>
                </a:lnTo>
                <a:lnTo>
                  <a:pt x="90060" y="11480"/>
                </a:lnTo>
                <a:lnTo>
                  <a:pt x="90060" y="11470"/>
                </a:lnTo>
                <a:lnTo>
                  <a:pt x="90060" y="11460"/>
                </a:lnTo>
                <a:lnTo>
                  <a:pt x="90060" y="11450"/>
                </a:lnTo>
                <a:lnTo>
                  <a:pt x="90060" y="11440"/>
                </a:lnTo>
                <a:lnTo>
                  <a:pt x="90060" y="11430"/>
                </a:lnTo>
                <a:lnTo>
                  <a:pt x="90050" y="11430"/>
                </a:lnTo>
                <a:lnTo>
                  <a:pt x="90040" y="11430"/>
                </a:lnTo>
                <a:lnTo>
                  <a:pt x="90030" y="11440"/>
                </a:lnTo>
                <a:lnTo>
                  <a:pt x="90020" y="11440"/>
                </a:lnTo>
                <a:lnTo>
                  <a:pt x="90020" y="11450"/>
                </a:lnTo>
                <a:lnTo>
                  <a:pt x="90010" y="11450"/>
                </a:lnTo>
                <a:lnTo>
                  <a:pt x="90010" y="11460"/>
                </a:lnTo>
                <a:lnTo>
                  <a:pt x="90010" y="11470"/>
                </a:lnTo>
                <a:lnTo>
                  <a:pt x="90010" y="11480"/>
                </a:lnTo>
                <a:lnTo>
                  <a:pt x="90020" y="11480"/>
                </a:lnTo>
                <a:lnTo>
                  <a:pt x="90030" y="11480"/>
                </a:lnTo>
                <a:lnTo>
                  <a:pt x="90030" y="11490"/>
                </a:lnTo>
                <a:lnTo>
                  <a:pt x="90030" y="11500"/>
                </a:lnTo>
                <a:lnTo>
                  <a:pt x="90020" y="11500"/>
                </a:lnTo>
                <a:lnTo>
                  <a:pt x="90020" y="11510"/>
                </a:lnTo>
                <a:lnTo>
                  <a:pt x="90010" y="11510"/>
                </a:lnTo>
                <a:lnTo>
                  <a:pt x="90010" y="11500"/>
                </a:lnTo>
                <a:lnTo>
                  <a:pt x="90000" y="11500"/>
                </a:lnTo>
                <a:lnTo>
                  <a:pt x="90000" y="11490"/>
                </a:lnTo>
                <a:lnTo>
                  <a:pt x="89990" y="11490"/>
                </a:lnTo>
                <a:lnTo>
                  <a:pt x="89990" y="11480"/>
                </a:lnTo>
                <a:lnTo>
                  <a:pt x="89990" y="11470"/>
                </a:lnTo>
                <a:lnTo>
                  <a:pt x="89980" y="11470"/>
                </a:lnTo>
                <a:lnTo>
                  <a:pt x="89980" y="11460"/>
                </a:lnTo>
                <a:lnTo>
                  <a:pt x="89980" y="11450"/>
                </a:lnTo>
                <a:lnTo>
                  <a:pt x="89970" y="11450"/>
                </a:lnTo>
                <a:lnTo>
                  <a:pt x="89970" y="11440"/>
                </a:lnTo>
                <a:lnTo>
                  <a:pt x="89960" y="11440"/>
                </a:lnTo>
                <a:lnTo>
                  <a:pt x="89960" y="11430"/>
                </a:lnTo>
                <a:lnTo>
                  <a:pt x="89950" y="11430"/>
                </a:lnTo>
                <a:lnTo>
                  <a:pt x="89940" y="11420"/>
                </a:lnTo>
                <a:lnTo>
                  <a:pt x="89930" y="11420"/>
                </a:lnTo>
                <a:lnTo>
                  <a:pt x="89920" y="11420"/>
                </a:lnTo>
                <a:lnTo>
                  <a:pt x="89920" y="11410"/>
                </a:lnTo>
                <a:lnTo>
                  <a:pt x="89910" y="11410"/>
                </a:lnTo>
                <a:lnTo>
                  <a:pt x="89900" y="11410"/>
                </a:lnTo>
                <a:lnTo>
                  <a:pt x="89890" y="11400"/>
                </a:lnTo>
                <a:lnTo>
                  <a:pt x="89880" y="11400"/>
                </a:lnTo>
                <a:lnTo>
                  <a:pt x="89870" y="11390"/>
                </a:lnTo>
                <a:lnTo>
                  <a:pt x="89860" y="11390"/>
                </a:lnTo>
                <a:lnTo>
                  <a:pt x="89860" y="11380"/>
                </a:lnTo>
                <a:lnTo>
                  <a:pt x="89860" y="11370"/>
                </a:lnTo>
                <a:lnTo>
                  <a:pt x="89850" y="11370"/>
                </a:lnTo>
                <a:lnTo>
                  <a:pt x="89850" y="11360"/>
                </a:lnTo>
                <a:lnTo>
                  <a:pt x="89840" y="11360"/>
                </a:lnTo>
                <a:lnTo>
                  <a:pt x="89840" y="11350"/>
                </a:lnTo>
                <a:lnTo>
                  <a:pt x="89830" y="11350"/>
                </a:lnTo>
                <a:lnTo>
                  <a:pt x="89820" y="11350"/>
                </a:lnTo>
                <a:lnTo>
                  <a:pt x="89820" y="11360"/>
                </a:lnTo>
                <a:lnTo>
                  <a:pt x="89810" y="11360"/>
                </a:lnTo>
                <a:lnTo>
                  <a:pt x="89810" y="11370"/>
                </a:lnTo>
                <a:lnTo>
                  <a:pt x="89810" y="11380"/>
                </a:lnTo>
                <a:lnTo>
                  <a:pt x="89810" y="11390"/>
                </a:lnTo>
                <a:lnTo>
                  <a:pt x="89810" y="11410"/>
                </a:lnTo>
                <a:lnTo>
                  <a:pt x="89800" y="11410"/>
                </a:lnTo>
                <a:lnTo>
                  <a:pt x="89780" y="11400"/>
                </a:lnTo>
                <a:lnTo>
                  <a:pt x="89770" y="11380"/>
                </a:lnTo>
                <a:lnTo>
                  <a:pt x="89770" y="11370"/>
                </a:lnTo>
                <a:lnTo>
                  <a:pt x="89760" y="11370"/>
                </a:lnTo>
                <a:lnTo>
                  <a:pt x="89760" y="11360"/>
                </a:lnTo>
                <a:lnTo>
                  <a:pt x="89740" y="11360"/>
                </a:lnTo>
                <a:lnTo>
                  <a:pt x="89740" y="11350"/>
                </a:lnTo>
                <a:lnTo>
                  <a:pt x="89730" y="11350"/>
                </a:lnTo>
                <a:lnTo>
                  <a:pt x="89720" y="11350"/>
                </a:lnTo>
                <a:lnTo>
                  <a:pt x="89710" y="11350"/>
                </a:lnTo>
                <a:lnTo>
                  <a:pt x="89700" y="11350"/>
                </a:lnTo>
                <a:lnTo>
                  <a:pt x="89700" y="11360"/>
                </a:lnTo>
                <a:lnTo>
                  <a:pt x="89700" y="11370"/>
                </a:lnTo>
                <a:lnTo>
                  <a:pt x="89700" y="11380"/>
                </a:lnTo>
                <a:lnTo>
                  <a:pt x="89700" y="11400"/>
                </a:lnTo>
                <a:lnTo>
                  <a:pt x="89680" y="11400"/>
                </a:lnTo>
                <a:lnTo>
                  <a:pt x="89660" y="11400"/>
                </a:lnTo>
                <a:lnTo>
                  <a:pt x="89640" y="11390"/>
                </a:lnTo>
                <a:lnTo>
                  <a:pt x="89620" y="11390"/>
                </a:lnTo>
                <a:lnTo>
                  <a:pt x="89610" y="11360"/>
                </a:lnTo>
                <a:lnTo>
                  <a:pt x="89610" y="11350"/>
                </a:lnTo>
                <a:lnTo>
                  <a:pt x="89610" y="11340"/>
                </a:lnTo>
                <a:lnTo>
                  <a:pt x="89610" y="11330"/>
                </a:lnTo>
                <a:lnTo>
                  <a:pt x="89600" y="11330"/>
                </a:lnTo>
                <a:lnTo>
                  <a:pt x="89600" y="11320"/>
                </a:lnTo>
                <a:lnTo>
                  <a:pt x="89590" y="11320"/>
                </a:lnTo>
                <a:lnTo>
                  <a:pt x="89580" y="11330"/>
                </a:lnTo>
                <a:lnTo>
                  <a:pt x="89570" y="11330"/>
                </a:lnTo>
                <a:lnTo>
                  <a:pt x="89560" y="11340"/>
                </a:lnTo>
                <a:lnTo>
                  <a:pt x="89540" y="11340"/>
                </a:lnTo>
                <a:lnTo>
                  <a:pt x="89530" y="11340"/>
                </a:lnTo>
                <a:lnTo>
                  <a:pt x="89520" y="11340"/>
                </a:lnTo>
                <a:lnTo>
                  <a:pt x="89510" y="11340"/>
                </a:lnTo>
                <a:lnTo>
                  <a:pt x="89500" y="11340"/>
                </a:lnTo>
                <a:lnTo>
                  <a:pt x="89490" y="11340"/>
                </a:lnTo>
                <a:lnTo>
                  <a:pt x="89480" y="11340"/>
                </a:lnTo>
                <a:lnTo>
                  <a:pt x="89480" y="11350"/>
                </a:lnTo>
                <a:lnTo>
                  <a:pt x="89470" y="11350"/>
                </a:lnTo>
                <a:lnTo>
                  <a:pt x="89460" y="11350"/>
                </a:lnTo>
                <a:lnTo>
                  <a:pt x="89460" y="11360"/>
                </a:lnTo>
                <a:lnTo>
                  <a:pt x="89450" y="11360"/>
                </a:lnTo>
                <a:lnTo>
                  <a:pt x="89450" y="11370"/>
                </a:lnTo>
                <a:lnTo>
                  <a:pt x="89450" y="11380"/>
                </a:lnTo>
                <a:lnTo>
                  <a:pt x="89440" y="11380"/>
                </a:lnTo>
                <a:lnTo>
                  <a:pt x="89440" y="11390"/>
                </a:lnTo>
                <a:lnTo>
                  <a:pt x="89430" y="11390"/>
                </a:lnTo>
                <a:lnTo>
                  <a:pt x="89420" y="11390"/>
                </a:lnTo>
                <a:lnTo>
                  <a:pt x="89420" y="11400"/>
                </a:lnTo>
                <a:lnTo>
                  <a:pt x="89420" y="11410"/>
                </a:lnTo>
                <a:lnTo>
                  <a:pt x="89410" y="11410"/>
                </a:lnTo>
                <a:lnTo>
                  <a:pt x="89410" y="11420"/>
                </a:lnTo>
                <a:lnTo>
                  <a:pt x="89410" y="11430"/>
                </a:lnTo>
                <a:lnTo>
                  <a:pt x="89400" y="11430"/>
                </a:lnTo>
                <a:lnTo>
                  <a:pt x="89390" y="11430"/>
                </a:lnTo>
                <a:lnTo>
                  <a:pt x="89380" y="11430"/>
                </a:lnTo>
                <a:lnTo>
                  <a:pt x="89380" y="11420"/>
                </a:lnTo>
                <a:lnTo>
                  <a:pt x="89380" y="11430"/>
                </a:lnTo>
                <a:lnTo>
                  <a:pt x="89370" y="11430"/>
                </a:lnTo>
                <a:lnTo>
                  <a:pt x="89360" y="11430"/>
                </a:lnTo>
                <a:lnTo>
                  <a:pt x="89350" y="11430"/>
                </a:lnTo>
                <a:lnTo>
                  <a:pt x="89350" y="11450"/>
                </a:lnTo>
                <a:lnTo>
                  <a:pt x="89360" y="11450"/>
                </a:lnTo>
                <a:lnTo>
                  <a:pt x="89350" y="11460"/>
                </a:lnTo>
                <a:lnTo>
                  <a:pt x="89350" y="11450"/>
                </a:lnTo>
                <a:lnTo>
                  <a:pt x="89350" y="11460"/>
                </a:lnTo>
                <a:lnTo>
                  <a:pt x="89350" y="11470"/>
                </a:lnTo>
                <a:lnTo>
                  <a:pt x="89340" y="11470"/>
                </a:lnTo>
                <a:lnTo>
                  <a:pt x="89340" y="11480"/>
                </a:lnTo>
                <a:lnTo>
                  <a:pt x="89340" y="11490"/>
                </a:lnTo>
                <a:lnTo>
                  <a:pt x="89340" y="11480"/>
                </a:lnTo>
                <a:lnTo>
                  <a:pt x="89330" y="11480"/>
                </a:lnTo>
                <a:lnTo>
                  <a:pt x="89330" y="11490"/>
                </a:lnTo>
                <a:lnTo>
                  <a:pt x="89320" y="11490"/>
                </a:lnTo>
                <a:lnTo>
                  <a:pt x="89320" y="11500"/>
                </a:lnTo>
                <a:lnTo>
                  <a:pt x="89310" y="11500"/>
                </a:lnTo>
                <a:lnTo>
                  <a:pt x="89300" y="11500"/>
                </a:lnTo>
                <a:lnTo>
                  <a:pt x="89300" y="11510"/>
                </a:lnTo>
                <a:lnTo>
                  <a:pt x="89300" y="11520"/>
                </a:lnTo>
                <a:lnTo>
                  <a:pt x="89290" y="11520"/>
                </a:lnTo>
                <a:lnTo>
                  <a:pt x="89290" y="11530"/>
                </a:lnTo>
                <a:lnTo>
                  <a:pt x="89290" y="11540"/>
                </a:lnTo>
                <a:lnTo>
                  <a:pt x="89280" y="11540"/>
                </a:lnTo>
                <a:lnTo>
                  <a:pt x="89270" y="11540"/>
                </a:lnTo>
                <a:lnTo>
                  <a:pt x="89270" y="11550"/>
                </a:lnTo>
                <a:lnTo>
                  <a:pt x="89270" y="11560"/>
                </a:lnTo>
                <a:lnTo>
                  <a:pt x="89260" y="11560"/>
                </a:lnTo>
                <a:lnTo>
                  <a:pt x="89260" y="11570"/>
                </a:lnTo>
                <a:lnTo>
                  <a:pt x="89260" y="11580"/>
                </a:lnTo>
                <a:lnTo>
                  <a:pt x="89250" y="11580"/>
                </a:lnTo>
                <a:lnTo>
                  <a:pt x="89250" y="11590"/>
                </a:lnTo>
                <a:lnTo>
                  <a:pt x="89240" y="11600"/>
                </a:lnTo>
                <a:lnTo>
                  <a:pt x="89230" y="11600"/>
                </a:lnTo>
                <a:lnTo>
                  <a:pt x="89230" y="11610"/>
                </a:lnTo>
                <a:lnTo>
                  <a:pt x="89220" y="11610"/>
                </a:lnTo>
                <a:lnTo>
                  <a:pt x="89210" y="11610"/>
                </a:lnTo>
                <a:lnTo>
                  <a:pt x="89210" y="11620"/>
                </a:lnTo>
                <a:lnTo>
                  <a:pt x="89210" y="11630"/>
                </a:lnTo>
                <a:lnTo>
                  <a:pt x="89210" y="11640"/>
                </a:lnTo>
                <a:lnTo>
                  <a:pt x="89200" y="11640"/>
                </a:lnTo>
                <a:lnTo>
                  <a:pt x="89200" y="11650"/>
                </a:lnTo>
                <a:lnTo>
                  <a:pt x="89190" y="11650"/>
                </a:lnTo>
                <a:lnTo>
                  <a:pt x="89190" y="11660"/>
                </a:lnTo>
                <a:lnTo>
                  <a:pt x="89180" y="11660"/>
                </a:lnTo>
                <a:lnTo>
                  <a:pt x="89180" y="11670"/>
                </a:lnTo>
                <a:lnTo>
                  <a:pt x="89190" y="11670"/>
                </a:lnTo>
                <a:lnTo>
                  <a:pt x="89190" y="11680"/>
                </a:lnTo>
                <a:lnTo>
                  <a:pt x="89180" y="11680"/>
                </a:lnTo>
                <a:lnTo>
                  <a:pt x="89170" y="11680"/>
                </a:lnTo>
                <a:lnTo>
                  <a:pt x="89170" y="11670"/>
                </a:lnTo>
                <a:lnTo>
                  <a:pt x="89170" y="11680"/>
                </a:lnTo>
                <a:lnTo>
                  <a:pt x="89160" y="11680"/>
                </a:lnTo>
                <a:lnTo>
                  <a:pt x="89150" y="11680"/>
                </a:lnTo>
                <a:lnTo>
                  <a:pt x="89140" y="11680"/>
                </a:lnTo>
                <a:lnTo>
                  <a:pt x="89140" y="11670"/>
                </a:lnTo>
                <a:lnTo>
                  <a:pt x="89130" y="11670"/>
                </a:lnTo>
                <a:lnTo>
                  <a:pt x="89120" y="11670"/>
                </a:lnTo>
                <a:lnTo>
                  <a:pt x="89120" y="11680"/>
                </a:lnTo>
                <a:lnTo>
                  <a:pt x="89110" y="11680"/>
                </a:lnTo>
                <a:lnTo>
                  <a:pt x="89110" y="11690"/>
                </a:lnTo>
                <a:lnTo>
                  <a:pt x="89100" y="11690"/>
                </a:lnTo>
                <a:lnTo>
                  <a:pt x="89100" y="11700"/>
                </a:lnTo>
                <a:lnTo>
                  <a:pt x="89090" y="11700"/>
                </a:lnTo>
                <a:lnTo>
                  <a:pt x="89080" y="11700"/>
                </a:lnTo>
                <a:lnTo>
                  <a:pt x="89070" y="11700"/>
                </a:lnTo>
                <a:lnTo>
                  <a:pt x="89070" y="11710"/>
                </a:lnTo>
                <a:lnTo>
                  <a:pt x="89060" y="11710"/>
                </a:lnTo>
                <a:lnTo>
                  <a:pt x="89060" y="11720"/>
                </a:lnTo>
                <a:lnTo>
                  <a:pt x="89060" y="11730"/>
                </a:lnTo>
                <a:lnTo>
                  <a:pt x="89050" y="11730"/>
                </a:lnTo>
                <a:lnTo>
                  <a:pt x="89050" y="11740"/>
                </a:lnTo>
                <a:lnTo>
                  <a:pt x="89040" y="11740"/>
                </a:lnTo>
                <a:lnTo>
                  <a:pt x="89030" y="11740"/>
                </a:lnTo>
                <a:lnTo>
                  <a:pt x="89030" y="11750"/>
                </a:lnTo>
                <a:lnTo>
                  <a:pt x="89030" y="11760"/>
                </a:lnTo>
                <a:lnTo>
                  <a:pt x="89030" y="11770"/>
                </a:lnTo>
                <a:lnTo>
                  <a:pt x="89030" y="11780"/>
                </a:lnTo>
                <a:lnTo>
                  <a:pt x="89020" y="11780"/>
                </a:lnTo>
                <a:lnTo>
                  <a:pt x="89020" y="11790"/>
                </a:lnTo>
                <a:lnTo>
                  <a:pt x="89020" y="11800"/>
                </a:lnTo>
                <a:lnTo>
                  <a:pt x="89020" y="11810"/>
                </a:lnTo>
                <a:lnTo>
                  <a:pt x="89020" y="11820"/>
                </a:lnTo>
                <a:lnTo>
                  <a:pt x="89010" y="11820"/>
                </a:lnTo>
                <a:lnTo>
                  <a:pt x="89010" y="11830"/>
                </a:lnTo>
                <a:lnTo>
                  <a:pt x="89000" y="11850"/>
                </a:lnTo>
                <a:lnTo>
                  <a:pt x="88990" y="11860"/>
                </a:lnTo>
                <a:lnTo>
                  <a:pt x="88980" y="11870"/>
                </a:lnTo>
                <a:lnTo>
                  <a:pt x="88970" y="11880"/>
                </a:lnTo>
                <a:lnTo>
                  <a:pt x="88970" y="11890"/>
                </a:lnTo>
                <a:lnTo>
                  <a:pt x="88970" y="11900"/>
                </a:lnTo>
                <a:lnTo>
                  <a:pt x="88970" y="11910"/>
                </a:lnTo>
                <a:lnTo>
                  <a:pt x="88960" y="11910"/>
                </a:lnTo>
                <a:lnTo>
                  <a:pt x="88960" y="11920"/>
                </a:lnTo>
                <a:lnTo>
                  <a:pt x="88940" y="11920"/>
                </a:lnTo>
                <a:lnTo>
                  <a:pt x="88920" y="11910"/>
                </a:lnTo>
                <a:lnTo>
                  <a:pt x="88910" y="11890"/>
                </a:lnTo>
                <a:lnTo>
                  <a:pt x="88910" y="11870"/>
                </a:lnTo>
                <a:lnTo>
                  <a:pt x="88900" y="11850"/>
                </a:lnTo>
                <a:lnTo>
                  <a:pt x="88890" y="11830"/>
                </a:lnTo>
                <a:lnTo>
                  <a:pt x="88880" y="11820"/>
                </a:lnTo>
                <a:lnTo>
                  <a:pt x="88870" y="11810"/>
                </a:lnTo>
                <a:lnTo>
                  <a:pt x="88860" y="11800"/>
                </a:lnTo>
                <a:lnTo>
                  <a:pt x="88840" y="11790"/>
                </a:lnTo>
                <a:lnTo>
                  <a:pt x="88840" y="11780"/>
                </a:lnTo>
                <a:lnTo>
                  <a:pt x="88830" y="11780"/>
                </a:lnTo>
                <a:lnTo>
                  <a:pt x="88810" y="11780"/>
                </a:lnTo>
                <a:lnTo>
                  <a:pt x="88800" y="11780"/>
                </a:lnTo>
                <a:lnTo>
                  <a:pt x="88800" y="11770"/>
                </a:lnTo>
                <a:lnTo>
                  <a:pt x="88790" y="11770"/>
                </a:lnTo>
                <a:lnTo>
                  <a:pt x="88790" y="11780"/>
                </a:lnTo>
                <a:lnTo>
                  <a:pt x="88780" y="11780"/>
                </a:lnTo>
                <a:lnTo>
                  <a:pt x="88780" y="11790"/>
                </a:lnTo>
                <a:lnTo>
                  <a:pt x="88770" y="11790"/>
                </a:lnTo>
                <a:lnTo>
                  <a:pt x="88770" y="11800"/>
                </a:lnTo>
                <a:lnTo>
                  <a:pt x="88760" y="11800"/>
                </a:lnTo>
                <a:lnTo>
                  <a:pt x="88750" y="11800"/>
                </a:lnTo>
                <a:lnTo>
                  <a:pt x="88740" y="11800"/>
                </a:lnTo>
                <a:lnTo>
                  <a:pt x="88730" y="11800"/>
                </a:lnTo>
                <a:lnTo>
                  <a:pt x="88730" y="11810"/>
                </a:lnTo>
                <a:lnTo>
                  <a:pt x="88720" y="11810"/>
                </a:lnTo>
                <a:lnTo>
                  <a:pt x="88710" y="11810"/>
                </a:lnTo>
                <a:lnTo>
                  <a:pt x="88700" y="11810"/>
                </a:lnTo>
                <a:lnTo>
                  <a:pt x="88690" y="11810"/>
                </a:lnTo>
                <a:lnTo>
                  <a:pt x="88690" y="11820"/>
                </a:lnTo>
                <a:lnTo>
                  <a:pt x="88680" y="11820"/>
                </a:lnTo>
                <a:lnTo>
                  <a:pt x="88670" y="11820"/>
                </a:lnTo>
                <a:lnTo>
                  <a:pt x="88660" y="11820"/>
                </a:lnTo>
                <a:lnTo>
                  <a:pt x="88650" y="11820"/>
                </a:lnTo>
                <a:lnTo>
                  <a:pt x="88650" y="11830"/>
                </a:lnTo>
                <a:lnTo>
                  <a:pt x="88640" y="11830"/>
                </a:lnTo>
                <a:lnTo>
                  <a:pt x="88630" y="11830"/>
                </a:lnTo>
                <a:lnTo>
                  <a:pt x="88640" y="11830"/>
                </a:lnTo>
                <a:lnTo>
                  <a:pt x="88640" y="11840"/>
                </a:lnTo>
                <a:lnTo>
                  <a:pt x="88640" y="11850"/>
                </a:lnTo>
                <a:lnTo>
                  <a:pt x="88640" y="11860"/>
                </a:lnTo>
                <a:lnTo>
                  <a:pt x="88630" y="11860"/>
                </a:lnTo>
                <a:lnTo>
                  <a:pt x="88630" y="11870"/>
                </a:lnTo>
                <a:lnTo>
                  <a:pt x="88620" y="11870"/>
                </a:lnTo>
                <a:lnTo>
                  <a:pt x="88620" y="11860"/>
                </a:lnTo>
                <a:lnTo>
                  <a:pt x="88610" y="11860"/>
                </a:lnTo>
                <a:lnTo>
                  <a:pt x="88610" y="11870"/>
                </a:lnTo>
                <a:lnTo>
                  <a:pt x="88600" y="11870"/>
                </a:lnTo>
                <a:lnTo>
                  <a:pt x="88590" y="11880"/>
                </a:lnTo>
                <a:lnTo>
                  <a:pt x="88580" y="11880"/>
                </a:lnTo>
                <a:lnTo>
                  <a:pt x="88580" y="11870"/>
                </a:lnTo>
                <a:lnTo>
                  <a:pt x="88570" y="11870"/>
                </a:lnTo>
                <a:lnTo>
                  <a:pt x="88570" y="11860"/>
                </a:lnTo>
                <a:lnTo>
                  <a:pt x="88560" y="11860"/>
                </a:lnTo>
                <a:lnTo>
                  <a:pt x="88560" y="11870"/>
                </a:lnTo>
                <a:lnTo>
                  <a:pt x="88550" y="11870"/>
                </a:lnTo>
                <a:lnTo>
                  <a:pt x="88550" y="11860"/>
                </a:lnTo>
                <a:lnTo>
                  <a:pt x="88540" y="11860"/>
                </a:lnTo>
                <a:lnTo>
                  <a:pt x="88540" y="11870"/>
                </a:lnTo>
                <a:lnTo>
                  <a:pt x="88530" y="11860"/>
                </a:lnTo>
                <a:lnTo>
                  <a:pt x="88530" y="11870"/>
                </a:lnTo>
                <a:lnTo>
                  <a:pt x="88520" y="11860"/>
                </a:lnTo>
                <a:lnTo>
                  <a:pt x="88510" y="11850"/>
                </a:lnTo>
                <a:lnTo>
                  <a:pt x="88500" y="11850"/>
                </a:lnTo>
                <a:lnTo>
                  <a:pt x="88500" y="11860"/>
                </a:lnTo>
                <a:lnTo>
                  <a:pt x="88490" y="11860"/>
                </a:lnTo>
                <a:lnTo>
                  <a:pt x="88480" y="11850"/>
                </a:lnTo>
                <a:lnTo>
                  <a:pt x="88470" y="11850"/>
                </a:lnTo>
                <a:lnTo>
                  <a:pt x="88470" y="11840"/>
                </a:lnTo>
                <a:lnTo>
                  <a:pt x="88460" y="11840"/>
                </a:lnTo>
                <a:lnTo>
                  <a:pt x="88460" y="11830"/>
                </a:lnTo>
                <a:lnTo>
                  <a:pt x="88460" y="11840"/>
                </a:lnTo>
                <a:lnTo>
                  <a:pt x="88450" y="11840"/>
                </a:lnTo>
                <a:lnTo>
                  <a:pt x="88450" y="11830"/>
                </a:lnTo>
                <a:lnTo>
                  <a:pt x="88440" y="11830"/>
                </a:lnTo>
                <a:lnTo>
                  <a:pt x="88440" y="11840"/>
                </a:lnTo>
                <a:lnTo>
                  <a:pt x="88440" y="11830"/>
                </a:lnTo>
                <a:lnTo>
                  <a:pt x="88430" y="11830"/>
                </a:lnTo>
                <a:lnTo>
                  <a:pt x="88430" y="11840"/>
                </a:lnTo>
                <a:lnTo>
                  <a:pt x="88420" y="11830"/>
                </a:lnTo>
                <a:lnTo>
                  <a:pt x="88410" y="11830"/>
                </a:lnTo>
                <a:lnTo>
                  <a:pt x="88410" y="11820"/>
                </a:lnTo>
                <a:lnTo>
                  <a:pt x="88410" y="11810"/>
                </a:lnTo>
                <a:lnTo>
                  <a:pt x="88400" y="11810"/>
                </a:lnTo>
                <a:lnTo>
                  <a:pt x="88400" y="11820"/>
                </a:lnTo>
                <a:lnTo>
                  <a:pt x="88390" y="11820"/>
                </a:lnTo>
                <a:lnTo>
                  <a:pt x="88380" y="11820"/>
                </a:lnTo>
                <a:lnTo>
                  <a:pt x="88370" y="11830"/>
                </a:lnTo>
                <a:lnTo>
                  <a:pt x="88370" y="11820"/>
                </a:lnTo>
                <a:lnTo>
                  <a:pt x="88360" y="11820"/>
                </a:lnTo>
                <a:lnTo>
                  <a:pt x="88360" y="11830"/>
                </a:lnTo>
                <a:lnTo>
                  <a:pt x="88350" y="11830"/>
                </a:lnTo>
                <a:lnTo>
                  <a:pt x="88350" y="11820"/>
                </a:lnTo>
                <a:lnTo>
                  <a:pt x="88340" y="11820"/>
                </a:lnTo>
                <a:lnTo>
                  <a:pt x="88330" y="11820"/>
                </a:lnTo>
                <a:lnTo>
                  <a:pt x="88330" y="11830"/>
                </a:lnTo>
                <a:lnTo>
                  <a:pt x="88320" y="11830"/>
                </a:lnTo>
                <a:lnTo>
                  <a:pt x="88320" y="11840"/>
                </a:lnTo>
                <a:lnTo>
                  <a:pt x="88320" y="11850"/>
                </a:lnTo>
                <a:lnTo>
                  <a:pt x="88320" y="11860"/>
                </a:lnTo>
                <a:lnTo>
                  <a:pt x="88310" y="11860"/>
                </a:lnTo>
                <a:lnTo>
                  <a:pt x="88310" y="11850"/>
                </a:lnTo>
                <a:lnTo>
                  <a:pt x="88310" y="11840"/>
                </a:lnTo>
                <a:lnTo>
                  <a:pt x="88310" y="11830"/>
                </a:lnTo>
                <a:lnTo>
                  <a:pt x="88310" y="11820"/>
                </a:lnTo>
                <a:lnTo>
                  <a:pt x="88300" y="11820"/>
                </a:lnTo>
                <a:lnTo>
                  <a:pt x="88300" y="11830"/>
                </a:lnTo>
                <a:lnTo>
                  <a:pt x="88290" y="11830"/>
                </a:lnTo>
                <a:lnTo>
                  <a:pt x="88280" y="11830"/>
                </a:lnTo>
                <a:lnTo>
                  <a:pt x="88280" y="11840"/>
                </a:lnTo>
                <a:lnTo>
                  <a:pt x="88280" y="11850"/>
                </a:lnTo>
                <a:lnTo>
                  <a:pt x="88270" y="11850"/>
                </a:lnTo>
                <a:lnTo>
                  <a:pt x="88280" y="11850"/>
                </a:lnTo>
                <a:lnTo>
                  <a:pt x="88280" y="11860"/>
                </a:lnTo>
                <a:lnTo>
                  <a:pt x="88290" y="11860"/>
                </a:lnTo>
                <a:lnTo>
                  <a:pt x="88300" y="11860"/>
                </a:lnTo>
                <a:lnTo>
                  <a:pt x="88300" y="11870"/>
                </a:lnTo>
                <a:lnTo>
                  <a:pt x="88300" y="11880"/>
                </a:lnTo>
                <a:lnTo>
                  <a:pt x="88290" y="11880"/>
                </a:lnTo>
                <a:lnTo>
                  <a:pt x="88280" y="11880"/>
                </a:lnTo>
                <a:lnTo>
                  <a:pt x="88280" y="11870"/>
                </a:lnTo>
                <a:lnTo>
                  <a:pt x="88270" y="11870"/>
                </a:lnTo>
                <a:lnTo>
                  <a:pt x="88260" y="11870"/>
                </a:lnTo>
                <a:lnTo>
                  <a:pt x="88260" y="11880"/>
                </a:lnTo>
                <a:lnTo>
                  <a:pt x="88270" y="11880"/>
                </a:lnTo>
                <a:lnTo>
                  <a:pt x="88270" y="11890"/>
                </a:lnTo>
                <a:lnTo>
                  <a:pt x="88270" y="11900"/>
                </a:lnTo>
                <a:lnTo>
                  <a:pt x="88260" y="11900"/>
                </a:lnTo>
                <a:lnTo>
                  <a:pt x="88260" y="11910"/>
                </a:lnTo>
                <a:lnTo>
                  <a:pt x="88250" y="11910"/>
                </a:lnTo>
                <a:lnTo>
                  <a:pt x="88250" y="11920"/>
                </a:lnTo>
                <a:lnTo>
                  <a:pt x="88250" y="11930"/>
                </a:lnTo>
                <a:lnTo>
                  <a:pt x="88250" y="11940"/>
                </a:lnTo>
                <a:lnTo>
                  <a:pt x="88240" y="11940"/>
                </a:lnTo>
                <a:lnTo>
                  <a:pt x="88240" y="11950"/>
                </a:lnTo>
                <a:lnTo>
                  <a:pt x="88230" y="11950"/>
                </a:lnTo>
                <a:lnTo>
                  <a:pt x="88220" y="11950"/>
                </a:lnTo>
                <a:lnTo>
                  <a:pt x="88220" y="11960"/>
                </a:lnTo>
                <a:lnTo>
                  <a:pt x="88210" y="11960"/>
                </a:lnTo>
                <a:lnTo>
                  <a:pt x="88210" y="11970"/>
                </a:lnTo>
                <a:lnTo>
                  <a:pt x="88200" y="11970"/>
                </a:lnTo>
                <a:lnTo>
                  <a:pt x="88200" y="11980"/>
                </a:lnTo>
                <a:lnTo>
                  <a:pt x="88190" y="11980"/>
                </a:lnTo>
                <a:lnTo>
                  <a:pt x="88180" y="11970"/>
                </a:lnTo>
                <a:lnTo>
                  <a:pt x="88180" y="11960"/>
                </a:lnTo>
                <a:lnTo>
                  <a:pt x="88170" y="11960"/>
                </a:lnTo>
                <a:lnTo>
                  <a:pt x="88160" y="11960"/>
                </a:lnTo>
                <a:lnTo>
                  <a:pt x="88160" y="11950"/>
                </a:lnTo>
                <a:lnTo>
                  <a:pt x="88150" y="11960"/>
                </a:lnTo>
                <a:lnTo>
                  <a:pt x="88150" y="11950"/>
                </a:lnTo>
                <a:lnTo>
                  <a:pt x="88140" y="11950"/>
                </a:lnTo>
                <a:lnTo>
                  <a:pt x="88130" y="11950"/>
                </a:lnTo>
                <a:lnTo>
                  <a:pt x="88120" y="11950"/>
                </a:lnTo>
                <a:lnTo>
                  <a:pt x="88120" y="11960"/>
                </a:lnTo>
                <a:lnTo>
                  <a:pt x="88120" y="11970"/>
                </a:lnTo>
                <a:lnTo>
                  <a:pt x="88110" y="11970"/>
                </a:lnTo>
                <a:lnTo>
                  <a:pt x="88110" y="11980"/>
                </a:lnTo>
                <a:lnTo>
                  <a:pt x="88120" y="11980"/>
                </a:lnTo>
                <a:lnTo>
                  <a:pt x="88130" y="11980"/>
                </a:lnTo>
                <a:lnTo>
                  <a:pt x="88130" y="11990"/>
                </a:lnTo>
                <a:lnTo>
                  <a:pt x="88140" y="11990"/>
                </a:lnTo>
                <a:lnTo>
                  <a:pt x="88150" y="11990"/>
                </a:lnTo>
                <a:lnTo>
                  <a:pt x="88150" y="12000"/>
                </a:lnTo>
                <a:lnTo>
                  <a:pt x="88160" y="12000"/>
                </a:lnTo>
                <a:lnTo>
                  <a:pt x="88150" y="12000"/>
                </a:lnTo>
                <a:lnTo>
                  <a:pt x="88150" y="12010"/>
                </a:lnTo>
                <a:lnTo>
                  <a:pt x="88150" y="12020"/>
                </a:lnTo>
                <a:lnTo>
                  <a:pt x="88150" y="12030"/>
                </a:lnTo>
                <a:lnTo>
                  <a:pt x="88140" y="12040"/>
                </a:lnTo>
                <a:lnTo>
                  <a:pt x="88130" y="12040"/>
                </a:lnTo>
                <a:lnTo>
                  <a:pt x="88130" y="12030"/>
                </a:lnTo>
                <a:lnTo>
                  <a:pt x="88140" y="12030"/>
                </a:lnTo>
                <a:lnTo>
                  <a:pt x="88140" y="12020"/>
                </a:lnTo>
                <a:lnTo>
                  <a:pt x="88130" y="12020"/>
                </a:lnTo>
                <a:lnTo>
                  <a:pt x="88120" y="12020"/>
                </a:lnTo>
                <a:lnTo>
                  <a:pt x="88120" y="12030"/>
                </a:lnTo>
                <a:lnTo>
                  <a:pt x="88110" y="12030"/>
                </a:lnTo>
                <a:lnTo>
                  <a:pt x="88100" y="12030"/>
                </a:lnTo>
                <a:lnTo>
                  <a:pt x="88090" y="12030"/>
                </a:lnTo>
                <a:lnTo>
                  <a:pt x="88090" y="12040"/>
                </a:lnTo>
                <a:lnTo>
                  <a:pt x="88090" y="12050"/>
                </a:lnTo>
                <a:lnTo>
                  <a:pt x="88080" y="12050"/>
                </a:lnTo>
                <a:lnTo>
                  <a:pt x="88080" y="12060"/>
                </a:lnTo>
                <a:lnTo>
                  <a:pt x="88070" y="12060"/>
                </a:lnTo>
                <a:lnTo>
                  <a:pt x="88060" y="12060"/>
                </a:lnTo>
                <a:lnTo>
                  <a:pt x="88060" y="12070"/>
                </a:lnTo>
                <a:lnTo>
                  <a:pt x="88070" y="12080"/>
                </a:lnTo>
                <a:lnTo>
                  <a:pt x="88070" y="12090"/>
                </a:lnTo>
                <a:lnTo>
                  <a:pt x="88070" y="12100"/>
                </a:lnTo>
                <a:lnTo>
                  <a:pt x="88060" y="12100"/>
                </a:lnTo>
                <a:lnTo>
                  <a:pt x="88060" y="12110"/>
                </a:lnTo>
                <a:lnTo>
                  <a:pt x="88060" y="12120"/>
                </a:lnTo>
                <a:lnTo>
                  <a:pt x="88050" y="12120"/>
                </a:lnTo>
                <a:lnTo>
                  <a:pt x="88040" y="12120"/>
                </a:lnTo>
                <a:lnTo>
                  <a:pt x="88040" y="12130"/>
                </a:lnTo>
                <a:lnTo>
                  <a:pt x="88040" y="12140"/>
                </a:lnTo>
                <a:lnTo>
                  <a:pt x="88050" y="12140"/>
                </a:lnTo>
                <a:lnTo>
                  <a:pt x="88050" y="12150"/>
                </a:lnTo>
                <a:lnTo>
                  <a:pt x="88040" y="12150"/>
                </a:lnTo>
                <a:lnTo>
                  <a:pt x="88030" y="12150"/>
                </a:lnTo>
                <a:lnTo>
                  <a:pt x="88020" y="12150"/>
                </a:lnTo>
                <a:lnTo>
                  <a:pt x="88020" y="12160"/>
                </a:lnTo>
                <a:lnTo>
                  <a:pt x="88020" y="12170"/>
                </a:lnTo>
                <a:lnTo>
                  <a:pt x="88010" y="12170"/>
                </a:lnTo>
                <a:lnTo>
                  <a:pt x="88000" y="12170"/>
                </a:lnTo>
                <a:lnTo>
                  <a:pt x="88000" y="12160"/>
                </a:lnTo>
                <a:lnTo>
                  <a:pt x="87990" y="12160"/>
                </a:lnTo>
                <a:lnTo>
                  <a:pt x="87990" y="12170"/>
                </a:lnTo>
                <a:lnTo>
                  <a:pt x="88000" y="12170"/>
                </a:lnTo>
                <a:lnTo>
                  <a:pt x="88000" y="12180"/>
                </a:lnTo>
                <a:lnTo>
                  <a:pt x="88010" y="12180"/>
                </a:lnTo>
                <a:lnTo>
                  <a:pt x="88010" y="12190"/>
                </a:lnTo>
                <a:lnTo>
                  <a:pt x="88000" y="12190"/>
                </a:lnTo>
                <a:lnTo>
                  <a:pt x="87990" y="12190"/>
                </a:lnTo>
                <a:lnTo>
                  <a:pt x="87990" y="12200"/>
                </a:lnTo>
                <a:lnTo>
                  <a:pt x="88000" y="12200"/>
                </a:lnTo>
                <a:lnTo>
                  <a:pt x="88000" y="12210"/>
                </a:lnTo>
                <a:lnTo>
                  <a:pt x="87990" y="12210"/>
                </a:lnTo>
                <a:lnTo>
                  <a:pt x="87980" y="12210"/>
                </a:lnTo>
                <a:lnTo>
                  <a:pt x="87990" y="12210"/>
                </a:lnTo>
                <a:lnTo>
                  <a:pt x="87990" y="12220"/>
                </a:lnTo>
                <a:lnTo>
                  <a:pt x="87990" y="12230"/>
                </a:lnTo>
                <a:lnTo>
                  <a:pt x="87980" y="12230"/>
                </a:lnTo>
                <a:lnTo>
                  <a:pt x="87980" y="12240"/>
                </a:lnTo>
                <a:lnTo>
                  <a:pt x="87970" y="12250"/>
                </a:lnTo>
                <a:lnTo>
                  <a:pt x="87970" y="12260"/>
                </a:lnTo>
                <a:lnTo>
                  <a:pt x="87960" y="12250"/>
                </a:lnTo>
                <a:lnTo>
                  <a:pt x="87970" y="12250"/>
                </a:lnTo>
                <a:lnTo>
                  <a:pt x="87970" y="12240"/>
                </a:lnTo>
                <a:lnTo>
                  <a:pt x="87960" y="12240"/>
                </a:lnTo>
                <a:lnTo>
                  <a:pt x="87960" y="12230"/>
                </a:lnTo>
                <a:lnTo>
                  <a:pt x="87950" y="12230"/>
                </a:lnTo>
                <a:lnTo>
                  <a:pt x="87950" y="12240"/>
                </a:lnTo>
                <a:lnTo>
                  <a:pt x="87950" y="12250"/>
                </a:lnTo>
                <a:lnTo>
                  <a:pt x="87940" y="12250"/>
                </a:lnTo>
                <a:lnTo>
                  <a:pt x="87940" y="12260"/>
                </a:lnTo>
                <a:lnTo>
                  <a:pt x="87940" y="12270"/>
                </a:lnTo>
                <a:lnTo>
                  <a:pt x="87930" y="12270"/>
                </a:lnTo>
                <a:lnTo>
                  <a:pt x="87920" y="12270"/>
                </a:lnTo>
                <a:lnTo>
                  <a:pt x="87910" y="12260"/>
                </a:lnTo>
                <a:lnTo>
                  <a:pt x="87910" y="12270"/>
                </a:lnTo>
                <a:lnTo>
                  <a:pt x="87900" y="12280"/>
                </a:lnTo>
                <a:lnTo>
                  <a:pt x="87900" y="12290"/>
                </a:lnTo>
                <a:lnTo>
                  <a:pt x="87900" y="12300"/>
                </a:lnTo>
                <a:lnTo>
                  <a:pt x="87890" y="12300"/>
                </a:lnTo>
                <a:lnTo>
                  <a:pt x="87890" y="12290"/>
                </a:lnTo>
                <a:lnTo>
                  <a:pt x="87880" y="12290"/>
                </a:lnTo>
                <a:lnTo>
                  <a:pt x="87880" y="12280"/>
                </a:lnTo>
                <a:lnTo>
                  <a:pt x="87870" y="12280"/>
                </a:lnTo>
                <a:lnTo>
                  <a:pt x="87870" y="12290"/>
                </a:lnTo>
                <a:lnTo>
                  <a:pt x="87870" y="12300"/>
                </a:lnTo>
                <a:lnTo>
                  <a:pt x="87860" y="12300"/>
                </a:lnTo>
                <a:lnTo>
                  <a:pt x="87850" y="12310"/>
                </a:lnTo>
                <a:lnTo>
                  <a:pt x="87840" y="12310"/>
                </a:lnTo>
                <a:lnTo>
                  <a:pt x="87840" y="12320"/>
                </a:lnTo>
                <a:lnTo>
                  <a:pt x="87840" y="12330"/>
                </a:lnTo>
                <a:lnTo>
                  <a:pt x="87840" y="12340"/>
                </a:lnTo>
                <a:lnTo>
                  <a:pt x="87830" y="12340"/>
                </a:lnTo>
                <a:lnTo>
                  <a:pt x="87830" y="12330"/>
                </a:lnTo>
                <a:lnTo>
                  <a:pt x="87820" y="12330"/>
                </a:lnTo>
                <a:lnTo>
                  <a:pt x="87820" y="12340"/>
                </a:lnTo>
                <a:lnTo>
                  <a:pt x="87820" y="12350"/>
                </a:lnTo>
                <a:lnTo>
                  <a:pt x="87820" y="12360"/>
                </a:lnTo>
                <a:lnTo>
                  <a:pt x="87820" y="12370"/>
                </a:lnTo>
                <a:lnTo>
                  <a:pt x="87820" y="12360"/>
                </a:lnTo>
                <a:lnTo>
                  <a:pt x="87810" y="12360"/>
                </a:lnTo>
                <a:lnTo>
                  <a:pt x="87810" y="12350"/>
                </a:lnTo>
                <a:lnTo>
                  <a:pt x="87800" y="12350"/>
                </a:lnTo>
                <a:lnTo>
                  <a:pt x="87790" y="12350"/>
                </a:lnTo>
                <a:lnTo>
                  <a:pt x="87790" y="12360"/>
                </a:lnTo>
                <a:lnTo>
                  <a:pt x="87800" y="12360"/>
                </a:lnTo>
                <a:lnTo>
                  <a:pt x="87800" y="12370"/>
                </a:lnTo>
                <a:lnTo>
                  <a:pt x="87790" y="12370"/>
                </a:lnTo>
                <a:lnTo>
                  <a:pt x="87790" y="12380"/>
                </a:lnTo>
                <a:lnTo>
                  <a:pt x="87800" y="12380"/>
                </a:lnTo>
                <a:lnTo>
                  <a:pt x="87800" y="12390"/>
                </a:lnTo>
                <a:lnTo>
                  <a:pt x="87790" y="12390"/>
                </a:lnTo>
                <a:lnTo>
                  <a:pt x="87780" y="12390"/>
                </a:lnTo>
                <a:lnTo>
                  <a:pt x="87770" y="12390"/>
                </a:lnTo>
                <a:lnTo>
                  <a:pt x="87780" y="12400"/>
                </a:lnTo>
                <a:lnTo>
                  <a:pt x="87780" y="12410"/>
                </a:lnTo>
                <a:lnTo>
                  <a:pt x="87770" y="12410"/>
                </a:lnTo>
                <a:lnTo>
                  <a:pt x="87760" y="12410"/>
                </a:lnTo>
                <a:lnTo>
                  <a:pt x="87750" y="12410"/>
                </a:lnTo>
                <a:lnTo>
                  <a:pt x="87740" y="12410"/>
                </a:lnTo>
                <a:lnTo>
                  <a:pt x="87740" y="12420"/>
                </a:lnTo>
                <a:lnTo>
                  <a:pt x="87750" y="12420"/>
                </a:lnTo>
                <a:lnTo>
                  <a:pt x="87760" y="12420"/>
                </a:lnTo>
                <a:lnTo>
                  <a:pt x="87760" y="12430"/>
                </a:lnTo>
                <a:lnTo>
                  <a:pt x="87750" y="12430"/>
                </a:lnTo>
                <a:lnTo>
                  <a:pt x="87750" y="12440"/>
                </a:lnTo>
                <a:lnTo>
                  <a:pt x="87740" y="12450"/>
                </a:lnTo>
                <a:lnTo>
                  <a:pt x="87730" y="12450"/>
                </a:lnTo>
                <a:lnTo>
                  <a:pt x="87720" y="12450"/>
                </a:lnTo>
                <a:lnTo>
                  <a:pt x="87710" y="12450"/>
                </a:lnTo>
                <a:lnTo>
                  <a:pt x="87710" y="12460"/>
                </a:lnTo>
                <a:lnTo>
                  <a:pt x="87720" y="12460"/>
                </a:lnTo>
                <a:lnTo>
                  <a:pt x="87720" y="12470"/>
                </a:lnTo>
                <a:lnTo>
                  <a:pt x="87710" y="12480"/>
                </a:lnTo>
                <a:lnTo>
                  <a:pt x="87700" y="12470"/>
                </a:lnTo>
                <a:lnTo>
                  <a:pt x="87690" y="12470"/>
                </a:lnTo>
                <a:lnTo>
                  <a:pt x="87680" y="12470"/>
                </a:lnTo>
                <a:lnTo>
                  <a:pt x="87680" y="12480"/>
                </a:lnTo>
                <a:lnTo>
                  <a:pt x="87690" y="12480"/>
                </a:lnTo>
                <a:lnTo>
                  <a:pt x="87690" y="12490"/>
                </a:lnTo>
                <a:lnTo>
                  <a:pt x="87680" y="12490"/>
                </a:lnTo>
                <a:lnTo>
                  <a:pt x="87670" y="12490"/>
                </a:lnTo>
                <a:lnTo>
                  <a:pt x="87670" y="12480"/>
                </a:lnTo>
                <a:lnTo>
                  <a:pt x="87660" y="12480"/>
                </a:lnTo>
                <a:lnTo>
                  <a:pt x="87660" y="12490"/>
                </a:lnTo>
                <a:lnTo>
                  <a:pt x="87650" y="12490"/>
                </a:lnTo>
                <a:lnTo>
                  <a:pt x="87650" y="12500"/>
                </a:lnTo>
                <a:lnTo>
                  <a:pt x="87660" y="12500"/>
                </a:lnTo>
                <a:lnTo>
                  <a:pt x="87660" y="12510"/>
                </a:lnTo>
                <a:lnTo>
                  <a:pt x="87650" y="12510"/>
                </a:lnTo>
                <a:lnTo>
                  <a:pt x="87650" y="12500"/>
                </a:lnTo>
                <a:lnTo>
                  <a:pt x="87640" y="12500"/>
                </a:lnTo>
                <a:lnTo>
                  <a:pt x="87640" y="12510"/>
                </a:lnTo>
                <a:lnTo>
                  <a:pt x="87630" y="12510"/>
                </a:lnTo>
                <a:lnTo>
                  <a:pt x="87620" y="12510"/>
                </a:lnTo>
                <a:lnTo>
                  <a:pt x="87590" y="12530"/>
                </a:lnTo>
                <a:lnTo>
                  <a:pt x="87560" y="12530"/>
                </a:lnTo>
                <a:lnTo>
                  <a:pt x="87550" y="12530"/>
                </a:lnTo>
                <a:lnTo>
                  <a:pt x="87550" y="12520"/>
                </a:lnTo>
                <a:lnTo>
                  <a:pt x="87550" y="12510"/>
                </a:lnTo>
                <a:lnTo>
                  <a:pt x="87540" y="12510"/>
                </a:lnTo>
                <a:lnTo>
                  <a:pt x="87540" y="12520"/>
                </a:lnTo>
                <a:lnTo>
                  <a:pt x="87550" y="12520"/>
                </a:lnTo>
                <a:lnTo>
                  <a:pt x="87540" y="12530"/>
                </a:lnTo>
                <a:lnTo>
                  <a:pt x="87530" y="12540"/>
                </a:lnTo>
                <a:lnTo>
                  <a:pt x="87520" y="12530"/>
                </a:lnTo>
                <a:lnTo>
                  <a:pt x="87510" y="12520"/>
                </a:lnTo>
                <a:lnTo>
                  <a:pt x="87510" y="12510"/>
                </a:lnTo>
                <a:lnTo>
                  <a:pt x="87500" y="12510"/>
                </a:lnTo>
                <a:lnTo>
                  <a:pt x="87490" y="12510"/>
                </a:lnTo>
                <a:lnTo>
                  <a:pt x="87480" y="12500"/>
                </a:lnTo>
                <a:lnTo>
                  <a:pt x="87480" y="12510"/>
                </a:lnTo>
                <a:lnTo>
                  <a:pt x="87470" y="12510"/>
                </a:lnTo>
                <a:lnTo>
                  <a:pt x="87460" y="12510"/>
                </a:lnTo>
                <a:lnTo>
                  <a:pt x="87450" y="12510"/>
                </a:lnTo>
                <a:lnTo>
                  <a:pt x="87440" y="12510"/>
                </a:lnTo>
                <a:lnTo>
                  <a:pt x="87440" y="12500"/>
                </a:lnTo>
                <a:lnTo>
                  <a:pt x="87430" y="12500"/>
                </a:lnTo>
                <a:lnTo>
                  <a:pt x="87430" y="12490"/>
                </a:lnTo>
                <a:lnTo>
                  <a:pt x="87430" y="12480"/>
                </a:lnTo>
                <a:lnTo>
                  <a:pt x="87420" y="12480"/>
                </a:lnTo>
                <a:lnTo>
                  <a:pt x="87420" y="12490"/>
                </a:lnTo>
                <a:lnTo>
                  <a:pt x="87420" y="12500"/>
                </a:lnTo>
                <a:lnTo>
                  <a:pt x="87420" y="12510"/>
                </a:lnTo>
                <a:lnTo>
                  <a:pt x="87410" y="12520"/>
                </a:lnTo>
                <a:lnTo>
                  <a:pt x="87410" y="12510"/>
                </a:lnTo>
                <a:lnTo>
                  <a:pt x="87410" y="12500"/>
                </a:lnTo>
                <a:lnTo>
                  <a:pt x="87410" y="12490"/>
                </a:lnTo>
                <a:lnTo>
                  <a:pt x="87400" y="12490"/>
                </a:lnTo>
                <a:lnTo>
                  <a:pt x="87390" y="12490"/>
                </a:lnTo>
                <a:lnTo>
                  <a:pt x="87390" y="12500"/>
                </a:lnTo>
                <a:lnTo>
                  <a:pt x="87380" y="12500"/>
                </a:lnTo>
                <a:lnTo>
                  <a:pt x="87380" y="12490"/>
                </a:lnTo>
                <a:lnTo>
                  <a:pt x="87390" y="12490"/>
                </a:lnTo>
                <a:lnTo>
                  <a:pt x="87390" y="12480"/>
                </a:lnTo>
                <a:lnTo>
                  <a:pt x="87380" y="12480"/>
                </a:lnTo>
                <a:lnTo>
                  <a:pt x="87370" y="12480"/>
                </a:lnTo>
                <a:lnTo>
                  <a:pt x="87370" y="12490"/>
                </a:lnTo>
                <a:lnTo>
                  <a:pt x="87360" y="12490"/>
                </a:lnTo>
                <a:lnTo>
                  <a:pt x="87350" y="12480"/>
                </a:lnTo>
                <a:lnTo>
                  <a:pt x="87340" y="12480"/>
                </a:lnTo>
                <a:lnTo>
                  <a:pt x="87340" y="12470"/>
                </a:lnTo>
                <a:lnTo>
                  <a:pt x="87330" y="12470"/>
                </a:lnTo>
                <a:lnTo>
                  <a:pt x="87330" y="12480"/>
                </a:lnTo>
                <a:lnTo>
                  <a:pt x="87340" y="12480"/>
                </a:lnTo>
                <a:lnTo>
                  <a:pt x="87340" y="12490"/>
                </a:lnTo>
                <a:lnTo>
                  <a:pt x="87350" y="12490"/>
                </a:lnTo>
                <a:lnTo>
                  <a:pt x="87360" y="12490"/>
                </a:lnTo>
                <a:lnTo>
                  <a:pt x="87360" y="12500"/>
                </a:lnTo>
                <a:lnTo>
                  <a:pt x="87370" y="12500"/>
                </a:lnTo>
                <a:lnTo>
                  <a:pt x="87360" y="12500"/>
                </a:lnTo>
                <a:lnTo>
                  <a:pt x="87360" y="12510"/>
                </a:lnTo>
                <a:lnTo>
                  <a:pt x="87360" y="12520"/>
                </a:lnTo>
                <a:lnTo>
                  <a:pt x="87360" y="12530"/>
                </a:lnTo>
                <a:lnTo>
                  <a:pt x="87360" y="12540"/>
                </a:lnTo>
                <a:lnTo>
                  <a:pt x="87370" y="12540"/>
                </a:lnTo>
                <a:lnTo>
                  <a:pt x="87370" y="12530"/>
                </a:lnTo>
                <a:lnTo>
                  <a:pt x="87370" y="12520"/>
                </a:lnTo>
                <a:lnTo>
                  <a:pt x="87370" y="12530"/>
                </a:lnTo>
                <a:lnTo>
                  <a:pt x="87380" y="12530"/>
                </a:lnTo>
                <a:lnTo>
                  <a:pt x="87380" y="12540"/>
                </a:lnTo>
                <a:lnTo>
                  <a:pt x="87380" y="12550"/>
                </a:lnTo>
                <a:lnTo>
                  <a:pt x="87380" y="12560"/>
                </a:lnTo>
                <a:lnTo>
                  <a:pt x="87390" y="12560"/>
                </a:lnTo>
                <a:lnTo>
                  <a:pt x="87400" y="12560"/>
                </a:lnTo>
                <a:lnTo>
                  <a:pt x="87400" y="12570"/>
                </a:lnTo>
                <a:lnTo>
                  <a:pt x="87390" y="12570"/>
                </a:lnTo>
                <a:lnTo>
                  <a:pt x="87380" y="12560"/>
                </a:lnTo>
                <a:lnTo>
                  <a:pt x="87370" y="12560"/>
                </a:lnTo>
                <a:lnTo>
                  <a:pt x="87360" y="12560"/>
                </a:lnTo>
                <a:lnTo>
                  <a:pt x="87350" y="12560"/>
                </a:lnTo>
                <a:lnTo>
                  <a:pt x="87350" y="12570"/>
                </a:lnTo>
                <a:lnTo>
                  <a:pt x="87350" y="12580"/>
                </a:lnTo>
                <a:lnTo>
                  <a:pt x="87360" y="12580"/>
                </a:lnTo>
                <a:lnTo>
                  <a:pt x="87350" y="12580"/>
                </a:lnTo>
                <a:lnTo>
                  <a:pt x="87350" y="12590"/>
                </a:lnTo>
                <a:lnTo>
                  <a:pt x="87350" y="12600"/>
                </a:lnTo>
                <a:lnTo>
                  <a:pt x="87360" y="12590"/>
                </a:lnTo>
                <a:lnTo>
                  <a:pt x="87350" y="12590"/>
                </a:lnTo>
                <a:lnTo>
                  <a:pt x="87360" y="12590"/>
                </a:lnTo>
                <a:lnTo>
                  <a:pt x="87370" y="12590"/>
                </a:lnTo>
                <a:lnTo>
                  <a:pt x="87380" y="12590"/>
                </a:lnTo>
                <a:lnTo>
                  <a:pt x="87380" y="12600"/>
                </a:lnTo>
                <a:lnTo>
                  <a:pt x="87370" y="12600"/>
                </a:lnTo>
                <a:lnTo>
                  <a:pt x="87360" y="12600"/>
                </a:lnTo>
                <a:lnTo>
                  <a:pt x="87360" y="12610"/>
                </a:lnTo>
                <a:lnTo>
                  <a:pt x="87370" y="12610"/>
                </a:lnTo>
                <a:lnTo>
                  <a:pt x="87360" y="12620"/>
                </a:lnTo>
                <a:lnTo>
                  <a:pt x="87350" y="12620"/>
                </a:lnTo>
                <a:lnTo>
                  <a:pt x="87350" y="12630"/>
                </a:lnTo>
                <a:lnTo>
                  <a:pt x="87340" y="12640"/>
                </a:lnTo>
                <a:lnTo>
                  <a:pt x="87340" y="12650"/>
                </a:lnTo>
                <a:lnTo>
                  <a:pt x="87330" y="12640"/>
                </a:lnTo>
                <a:lnTo>
                  <a:pt x="87320" y="12640"/>
                </a:lnTo>
                <a:lnTo>
                  <a:pt x="87310" y="12640"/>
                </a:lnTo>
                <a:lnTo>
                  <a:pt x="87310" y="12650"/>
                </a:lnTo>
                <a:lnTo>
                  <a:pt x="87310" y="12660"/>
                </a:lnTo>
                <a:lnTo>
                  <a:pt x="87320" y="12660"/>
                </a:lnTo>
                <a:lnTo>
                  <a:pt x="87320" y="12670"/>
                </a:lnTo>
                <a:lnTo>
                  <a:pt x="87310" y="12670"/>
                </a:lnTo>
                <a:lnTo>
                  <a:pt x="87300" y="12670"/>
                </a:lnTo>
                <a:lnTo>
                  <a:pt x="87300" y="12660"/>
                </a:lnTo>
                <a:lnTo>
                  <a:pt x="87290" y="12660"/>
                </a:lnTo>
                <a:lnTo>
                  <a:pt x="87290" y="12670"/>
                </a:lnTo>
                <a:lnTo>
                  <a:pt x="87280" y="12670"/>
                </a:lnTo>
                <a:lnTo>
                  <a:pt x="87270" y="12660"/>
                </a:lnTo>
                <a:lnTo>
                  <a:pt x="87260" y="12660"/>
                </a:lnTo>
                <a:lnTo>
                  <a:pt x="87250" y="12670"/>
                </a:lnTo>
                <a:lnTo>
                  <a:pt x="87250" y="12680"/>
                </a:lnTo>
                <a:lnTo>
                  <a:pt x="87240" y="12680"/>
                </a:lnTo>
                <a:lnTo>
                  <a:pt x="87240" y="12670"/>
                </a:lnTo>
                <a:lnTo>
                  <a:pt x="87230" y="12670"/>
                </a:lnTo>
                <a:lnTo>
                  <a:pt x="87220" y="12670"/>
                </a:lnTo>
                <a:lnTo>
                  <a:pt x="87210" y="12680"/>
                </a:lnTo>
                <a:lnTo>
                  <a:pt x="87200" y="12680"/>
                </a:lnTo>
                <a:lnTo>
                  <a:pt x="87190" y="12680"/>
                </a:lnTo>
                <a:lnTo>
                  <a:pt x="87180" y="12680"/>
                </a:lnTo>
                <a:lnTo>
                  <a:pt x="87180" y="12690"/>
                </a:lnTo>
                <a:lnTo>
                  <a:pt x="87190" y="12710"/>
                </a:lnTo>
                <a:lnTo>
                  <a:pt x="87200" y="12720"/>
                </a:lnTo>
                <a:lnTo>
                  <a:pt x="87200" y="12730"/>
                </a:lnTo>
                <a:lnTo>
                  <a:pt x="87190" y="12730"/>
                </a:lnTo>
                <a:lnTo>
                  <a:pt x="87180" y="12730"/>
                </a:lnTo>
                <a:lnTo>
                  <a:pt x="87170" y="12730"/>
                </a:lnTo>
                <a:lnTo>
                  <a:pt x="87160" y="12750"/>
                </a:lnTo>
                <a:lnTo>
                  <a:pt x="87150" y="12750"/>
                </a:lnTo>
                <a:lnTo>
                  <a:pt x="87150" y="12740"/>
                </a:lnTo>
                <a:lnTo>
                  <a:pt x="87150" y="12730"/>
                </a:lnTo>
                <a:lnTo>
                  <a:pt x="87150" y="12720"/>
                </a:lnTo>
                <a:lnTo>
                  <a:pt x="87150" y="12710"/>
                </a:lnTo>
                <a:lnTo>
                  <a:pt x="87140" y="12710"/>
                </a:lnTo>
                <a:lnTo>
                  <a:pt x="87130" y="12710"/>
                </a:lnTo>
                <a:lnTo>
                  <a:pt x="87130" y="12720"/>
                </a:lnTo>
                <a:lnTo>
                  <a:pt x="87130" y="12730"/>
                </a:lnTo>
                <a:lnTo>
                  <a:pt x="87130" y="12740"/>
                </a:lnTo>
                <a:lnTo>
                  <a:pt x="87120" y="12740"/>
                </a:lnTo>
                <a:lnTo>
                  <a:pt x="87120" y="12750"/>
                </a:lnTo>
                <a:lnTo>
                  <a:pt x="87120" y="12760"/>
                </a:lnTo>
                <a:lnTo>
                  <a:pt x="87110" y="12760"/>
                </a:lnTo>
                <a:lnTo>
                  <a:pt x="87110" y="12750"/>
                </a:lnTo>
                <a:lnTo>
                  <a:pt x="87110" y="12740"/>
                </a:lnTo>
                <a:lnTo>
                  <a:pt x="87110" y="12730"/>
                </a:lnTo>
                <a:lnTo>
                  <a:pt x="87110" y="12740"/>
                </a:lnTo>
                <a:lnTo>
                  <a:pt x="87100" y="12740"/>
                </a:lnTo>
                <a:lnTo>
                  <a:pt x="87090" y="12730"/>
                </a:lnTo>
                <a:lnTo>
                  <a:pt x="87090" y="12740"/>
                </a:lnTo>
                <a:lnTo>
                  <a:pt x="87080" y="12740"/>
                </a:lnTo>
                <a:lnTo>
                  <a:pt x="87080" y="12750"/>
                </a:lnTo>
                <a:lnTo>
                  <a:pt x="87070" y="12750"/>
                </a:lnTo>
                <a:lnTo>
                  <a:pt x="87070" y="12760"/>
                </a:lnTo>
                <a:lnTo>
                  <a:pt x="87080" y="12760"/>
                </a:lnTo>
                <a:lnTo>
                  <a:pt x="87090" y="12760"/>
                </a:lnTo>
                <a:lnTo>
                  <a:pt x="87100" y="12760"/>
                </a:lnTo>
                <a:lnTo>
                  <a:pt x="87100" y="12770"/>
                </a:lnTo>
                <a:lnTo>
                  <a:pt x="87090" y="12780"/>
                </a:lnTo>
                <a:lnTo>
                  <a:pt x="87080" y="12780"/>
                </a:lnTo>
                <a:lnTo>
                  <a:pt x="87070" y="12790"/>
                </a:lnTo>
                <a:lnTo>
                  <a:pt x="87060" y="12790"/>
                </a:lnTo>
                <a:lnTo>
                  <a:pt x="87050" y="12790"/>
                </a:lnTo>
                <a:lnTo>
                  <a:pt x="87050" y="12800"/>
                </a:lnTo>
                <a:lnTo>
                  <a:pt x="87050" y="12810"/>
                </a:lnTo>
                <a:lnTo>
                  <a:pt x="87040" y="12810"/>
                </a:lnTo>
                <a:lnTo>
                  <a:pt x="87030" y="12810"/>
                </a:lnTo>
                <a:lnTo>
                  <a:pt x="87030" y="12820"/>
                </a:lnTo>
                <a:lnTo>
                  <a:pt x="87040" y="12820"/>
                </a:lnTo>
                <a:lnTo>
                  <a:pt x="87040" y="12830"/>
                </a:lnTo>
                <a:lnTo>
                  <a:pt x="87030" y="12840"/>
                </a:lnTo>
                <a:lnTo>
                  <a:pt x="87020" y="12850"/>
                </a:lnTo>
                <a:lnTo>
                  <a:pt x="87030" y="12860"/>
                </a:lnTo>
                <a:lnTo>
                  <a:pt x="87020" y="12870"/>
                </a:lnTo>
                <a:lnTo>
                  <a:pt x="87010" y="12870"/>
                </a:lnTo>
                <a:lnTo>
                  <a:pt x="87000" y="12870"/>
                </a:lnTo>
                <a:lnTo>
                  <a:pt x="87000" y="12860"/>
                </a:lnTo>
                <a:lnTo>
                  <a:pt x="86990" y="12860"/>
                </a:lnTo>
                <a:lnTo>
                  <a:pt x="86990" y="12850"/>
                </a:lnTo>
                <a:lnTo>
                  <a:pt x="86980" y="12850"/>
                </a:lnTo>
                <a:lnTo>
                  <a:pt x="86970" y="12850"/>
                </a:lnTo>
                <a:lnTo>
                  <a:pt x="86970" y="12860"/>
                </a:lnTo>
                <a:lnTo>
                  <a:pt x="86980" y="12860"/>
                </a:lnTo>
                <a:lnTo>
                  <a:pt x="86980" y="12870"/>
                </a:lnTo>
                <a:lnTo>
                  <a:pt x="86990" y="12870"/>
                </a:lnTo>
                <a:lnTo>
                  <a:pt x="86980" y="12870"/>
                </a:lnTo>
                <a:lnTo>
                  <a:pt x="86970" y="12870"/>
                </a:lnTo>
                <a:lnTo>
                  <a:pt x="86980" y="12880"/>
                </a:lnTo>
                <a:lnTo>
                  <a:pt x="86980" y="12890"/>
                </a:lnTo>
                <a:lnTo>
                  <a:pt x="86970" y="12890"/>
                </a:lnTo>
                <a:lnTo>
                  <a:pt x="86960" y="12880"/>
                </a:lnTo>
                <a:lnTo>
                  <a:pt x="86950" y="12880"/>
                </a:lnTo>
                <a:lnTo>
                  <a:pt x="86950" y="12890"/>
                </a:lnTo>
                <a:lnTo>
                  <a:pt x="86940" y="12890"/>
                </a:lnTo>
                <a:lnTo>
                  <a:pt x="86940" y="12900"/>
                </a:lnTo>
                <a:lnTo>
                  <a:pt x="86930" y="12900"/>
                </a:lnTo>
                <a:lnTo>
                  <a:pt x="86930" y="12890"/>
                </a:lnTo>
                <a:lnTo>
                  <a:pt x="86930" y="12880"/>
                </a:lnTo>
                <a:lnTo>
                  <a:pt x="86930" y="12870"/>
                </a:lnTo>
                <a:lnTo>
                  <a:pt x="86930" y="12860"/>
                </a:lnTo>
                <a:lnTo>
                  <a:pt x="86920" y="12860"/>
                </a:lnTo>
                <a:lnTo>
                  <a:pt x="86910" y="12860"/>
                </a:lnTo>
                <a:lnTo>
                  <a:pt x="86910" y="12870"/>
                </a:lnTo>
                <a:lnTo>
                  <a:pt x="86910" y="12880"/>
                </a:lnTo>
                <a:lnTo>
                  <a:pt x="86900" y="12880"/>
                </a:lnTo>
                <a:lnTo>
                  <a:pt x="86910" y="12880"/>
                </a:lnTo>
                <a:lnTo>
                  <a:pt x="86910" y="12890"/>
                </a:lnTo>
                <a:lnTo>
                  <a:pt x="86910" y="12900"/>
                </a:lnTo>
                <a:lnTo>
                  <a:pt x="86910" y="12910"/>
                </a:lnTo>
                <a:lnTo>
                  <a:pt x="86910" y="12920"/>
                </a:lnTo>
                <a:lnTo>
                  <a:pt x="86920" y="12920"/>
                </a:lnTo>
                <a:lnTo>
                  <a:pt x="86920" y="12930"/>
                </a:lnTo>
                <a:lnTo>
                  <a:pt x="86930" y="12930"/>
                </a:lnTo>
                <a:lnTo>
                  <a:pt x="86920" y="12930"/>
                </a:lnTo>
                <a:lnTo>
                  <a:pt x="86920" y="12940"/>
                </a:lnTo>
                <a:lnTo>
                  <a:pt x="86910" y="12930"/>
                </a:lnTo>
                <a:lnTo>
                  <a:pt x="86910" y="12920"/>
                </a:lnTo>
                <a:lnTo>
                  <a:pt x="86900" y="12920"/>
                </a:lnTo>
                <a:lnTo>
                  <a:pt x="86900" y="12930"/>
                </a:lnTo>
                <a:lnTo>
                  <a:pt x="86910" y="12940"/>
                </a:lnTo>
                <a:lnTo>
                  <a:pt x="86910" y="12950"/>
                </a:lnTo>
                <a:lnTo>
                  <a:pt x="86900" y="12950"/>
                </a:lnTo>
                <a:lnTo>
                  <a:pt x="86890" y="12940"/>
                </a:lnTo>
                <a:lnTo>
                  <a:pt x="86880" y="12940"/>
                </a:lnTo>
                <a:lnTo>
                  <a:pt x="86880" y="12950"/>
                </a:lnTo>
                <a:lnTo>
                  <a:pt x="86870" y="12950"/>
                </a:lnTo>
                <a:lnTo>
                  <a:pt x="86870" y="12960"/>
                </a:lnTo>
                <a:lnTo>
                  <a:pt x="86860" y="12970"/>
                </a:lnTo>
                <a:lnTo>
                  <a:pt x="86860" y="12980"/>
                </a:lnTo>
                <a:lnTo>
                  <a:pt x="86850" y="12980"/>
                </a:lnTo>
                <a:lnTo>
                  <a:pt x="86860" y="12980"/>
                </a:lnTo>
                <a:lnTo>
                  <a:pt x="86870" y="12980"/>
                </a:lnTo>
                <a:lnTo>
                  <a:pt x="86870" y="12990"/>
                </a:lnTo>
                <a:lnTo>
                  <a:pt x="86870" y="13000"/>
                </a:lnTo>
                <a:lnTo>
                  <a:pt x="86870" y="13010"/>
                </a:lnTo>
                <a:lnTo>
                  <a:pt x="86860" y="13010"/>
                </a:lnTo>
                <a:lnTo>
                  <a:pt x="86850" y="13010"/>
                </a:lnTo>
                <a:lnTo>
                  <a:pt x="86840" y="13010"/>
                </a:lnTo>
                <a:lnTo>
                  <a:pt x="86830" y="13010"/>
                </a:lnTo>
                <a:lnTo>
                  <a:pt x="86830" y="13020"/>
                </a:lnTo>
                <a:lnTo>
                  <a:pt x="86820" y="13020"/>
                </a:lnTo>
                <a:lnTo>
                  <a:pt x="86820" y="13030"/>
                </a:lnTo>
                <a:lnTo>
                  <a:pt x="86820" y="13040"/>
                </a:lnTo>
                <a:lnTo>
                  <a:pt x="86820" y="13050"/>
                </a:lnTo>
                <a:lnTo>
                  <a:pt x="86810" y="13040"/>
                </a:lnTo>
                <a:lnTo>
                  <a:pt x="86800" y="13040"/>
                </a:lnTo>
                <a:lnTo>
                  <a:pt x="86800" y="13030"/>
                </a:lnTo>
                <a:lnTo>
                  <a:pt x="86790" y="13030"/>
                </a:lnTo>
                <a:lnTo>
                  <a:pt x="86790" y="13020"/>
                </a:lnTo>
                <a:lnTo>
                  <a:pt x="86790" y="13010"/>
                </a:lnTo>
                <a:lnTo>
                  <a:pt x="86780" y="13010"/>
                </a:lnTo>
                <a:lnTo>
                  <a:pt x="86770" y="13010"/>
                </a:lnTo>
                <a:lnTo>
                  <a:pt x="86770" y="13020"/>
                </a:lnTo>
                <a:lnTo>
                  <a:pt x="86780" y="13020"/>
                </a:lnTo>
                <a:lnTo>
                  <a:pt x="86780" y="13030"/>
                </a:lnTo>
                <a:lnTo>
                  <a:pt x="86790" y="13030"/>
                </a:lnTo>
                <a:lnTo>
                  <a:pt x="86790" y="13040"/>
                </a:lnTo>
                <a:lnTo>
                  <a:pt x="86780" y="13040"/>
                </a:lnTo>
                <a:lnTo>
                  <a:pt x="86770" y="13040"/>
                </a:lnTo>
                <a:lnTo>
                  <a:pt x="86760" y="13040"/>
                </a:lnTo>
                <a:lnTo>
                  <a:pt x="86750" y="13040"/>
                </a:lnTo>
                <a:lnTo>
                  <a:pt x="86740" y="13040"/>
                </a:lnTo>
                <a:lnTo>
                  <a:pt x="86740" y="13030"/>
                </a:lnTo>
                <a:lnTo>
                  <a:pt x="86740" y="13020"/>
                </a:lnTo>
                <a:lnTo>
                  <a:pt x="86730" y="13020"/>
                </a:lnTo>
                <a:lnTo>
                  <a:pt x="86730" y="13010"/>
                </a:lnTo>
                <a:lnTo>
                  <a:pt x="86730" y="13000"/>
                </a:lnTo>
                <a:lnTo>
                  <a:pt x="86720" y="13000"/>
                </a:lnTo>
                <a:lnTo>
                  <a:pt x="86720" y="12990"/>
                </a:lnTo>
                <a:lnTo>
                  <a:pt x="86720" y="13000"/>
                </a:lnTo>
                <a:lnTo>
                  <a:pt x="86710" y="13000"/>
                </a:lnTo>
                <a:lnTo>
                  <a:pt x="86710" y="13010"/>
                </a:lnTo>
                <a:lnTo>
                  <a:pt x="86700" y="13010"/>
                </a:lnTo>
                <a:lnTo>
                  <a:pt x="86690" y="13010"/>
                </a:lnTo>
                <a:lnTo>
                  <a:pt x="86690" y="13020"/>
                </a:lnTo>
                <a:lnTo>
                  <a:pt x="86700" y="13020"/>
                </a:lnTo>
                <a:lnTo>
                  <a:pt x="86710" y="13020"/>
                </a:lnTo>
                <a:lnTo>
                  <a:pt x="86720" y="13020"/>
                </a:lnTo>
                <a:lnTo>
                  <a:pt x="86720" y="13030"/>
                </a:lnTo>
                <a:lnTo>
                  <a:pt x="86710" y="13030"/>
                </a:lnTo>
                <a:lnTo>
                  <a:pt x="86710" y="13040"/>
                </a:lnTo>
                <a:lnTo>
                  <a:pt x="86700" y="13040"/>
                </a:lnTo>
                <a:lnTo>
                  <a:pt x="86690" y="13040"/>
                </a:lnTo>
                <a:lnTo>
                  <a:pt x="86690" y="13030"/>
                </a:lnTo>
                <a:lnTo>
                  <a:pt x="86680" y="13040"/>
                </a:lnTo>
                <a:lnTo>
                  <a:pt x="86680" y="13050"/>
                </a:lnTo>
                <a:lnTo>
                  <a:pt x="86690" y="13050"/>
                </a:lnTo>
                <a:lnTo>
                  <a:pt x="86680" y="13050"/>
                </a:lnTo>
                <a:lnTo>
                  <a:pt x="86680" y="13060"/>
                </a:lnTo>
                <a:lnTo>
                  <a:pt x="86670" y="13060"/>
                </a:lnTo>
                <a:lnTo>
                  <a:pt x="86660" y="13060"/>
                </a:lnTo>
                <a:lnTo>
                  <a:pt x="86660" y="13070"/>
                </a:lnTo>
                <a:lnTo>
                  <a:pt x="86650" y="13070"/>
                </a:lnTo>
                <a:lnTo>
                  <a:pt x="86640" y="13080"/>
                </a:lnTo>
                <a:lnTo>
                  <a:pt x="86640" y="13090"/>
                </a:lnTo>
                <a:lnTo>
                  <a:pt x="86640" y="13100"/>
                </a:lnTo>
                <a:lnTo>
                  <a:pt x="86630" y="13100"/>
                </a:lnTo>
                <a:lnTo>
                  <a:pt x="86630" y="13110"/>
                </a:lnTo>
                <a:lnTo>
                  <a:pt x="86620" y="13110"/>
                </a:lnTo>
                <a:lnTo>
                  <a:pt x="86610" y="13110"/>
                </a:lnTo>
                <a:lnTo>
                  <a:pt x="86600" y="13110"/>
                </a:lnTo>
                <a:lnTo>
                  <a:pt x="86600" y="13120"/>
                </a:lnTo>
                <a:lnTo>
                  <a:pt x="86600" y="13130"/>
                </a:lnTo>
                <a:lnTo>
                  <a:pt x="86600" y="13140"/>
                </a:lnTo>
                <a:lnTo>
                  <a:pt x="86590" y="13150"/>
                </a:lnTo>
                <a:lnTo>
                  <a:pt x="86590" y="13140"/>
                </a:lnTo>
                <a:lnTo>
                  <a:pt x="86590" y="13130"/>
                </a:lnTo>
                <a:lnTo>
                  <a:pt x="86580" y="13130"/>
                </a:lnTo>
                <a:lnTo>
                  <a:pt x="86580" y="13140"/>
                </a:lnTo>
                <a:lnTo>
                  <a:pt x="86570" y="13140"/>
                </a:lnTo>
                <a:lnTo>
                  <a:pt x="86570" y="13130"/>
                </a:lnTo>
                <a:lnTo>
                  <a:pt x="86560" y="13130"/>
                </a:lnTo>
                <a:lnTo>
                  <a:pt x="86550" y="13130"/>
                </a:lnTo>
                <a:lnTo>
                  <a:pt x="86550" y="13140"/>
                </a:lnTo>
                <a:lnTo>
                  <a:pt x="86540" y="13140"/>
                </a:lnTo>
                <a:lnTo>
                  <a:pt x="86530" y="13140"/>
                </a:lnTo>
                <a:lnTo>
                  <a:pt x="86530" y="13150"/>
                </a:lnTo>
                <a:lnTo>
                  <a:pt x="86520" y="13150"/>
                </a:lnTo>
                <a:lnTo>
                  <a:pt x="86520" y="13160"/>
                </a:lnTo>
                <a:lnTo>
                  <a:pt x="86520" y="13170"/>
                </a:lnTo>
                <a:lnTo>
                  <a:pt x="86520" y="13180"/>
                </a:lnTo>
                <a:lnTo>
                  <a:pt x="86510" y="13180"/>
                </a:lnTo>
                <a:lnTo>
                  <a:pt x="86510" y="13190"/>
                </a:lnTo>
                <a:lnTo>
                  <a:pt x="86500" y="13190"/>
                </a:lnTo>
                <a:lnTo>
                  <a:pt x="86500" y="13200"/>
                </a:lnTo>
                <a:lnTo>
                  <a:pt x="86490" y="13200"/>
                </a:lnTo>
                <a:lnTo>
                  <a:pt x="86480" y="13200"/>
                </a:lnTo>
                <a:lnTo>
                  <a:pt x="86480" y="13210"/>
                </a:lnTo>
                <a:lnTo>
                  <a:pt x="86480" y="13220"/>
                </a:lnTo>
                <a:lnTo>
                  <a:pt x="86490" y="13220"/>
                </a:lnTo>
                <a:lnTo>
                  <a:pt x="86490" y="13230"/>
                </a:lnTo>
                <a:lnTo>
                  <a:pt x="86480" y="13230"/>
                </a:lnTo>
                <a:lnTo>
                  <a:pt x="86480" y="13240"/>
                </a:lnTo>
                <a:lnTo>
                  <a:pt x="86470" y="13240"/>
                </a:lnTo>
                <a:lnTo>
                  <a:pt x="86460" y="13240"/>
                </a:lnTo>
                <a:lnTo>
                  <a:pt x="86450" y="13250"/>
                </a:lnTo>
                <a:lnTo>
                  <a:pt x="86460" y="13250"/>
                </a:lnTo>
                <a:lnTo>
                  <a:pt x="86470" y="13250"/>
                </a:lnTo>
                <a:lnTo>
                  <a:pt x="86470" y="13260"/>
                </a:lnTo>
                <a:lnTo>
                  <a:pt x="86460" y="13260"/>
                </a:lnTo>
                <a:lnTo>
                  <a:pt x="86460" y="13270"/>
                </a:lnTo>
                <a:lnTo>
                  <a:pt x="86460" y="13280"/>
                </a:lnTo>
                <a:lnTo>
                  <a:pt x="86450" y="13280"/>
                </a:lnTo>
                <a:lnTo>
                  <a:pt x="86440" y="13280"/>
                </a:lnTo>
                <a:lnTo>
                  <a:pt x="86450" y="13280"/>
                </a:lnTo>
                <a:lnTo>
                  <a:pt x="86450" y="13290"/>
                </a:lnTo>
                <a:lnTo>
                  <a:pt x="86460" y="13290"/>
                </a:lnTo>
                <a:lnTo>
                  <a:pt x="86470" y="13290"/>
                </a:lnTo>
                <a:lnTo>
                  <a:pt x="86470" y="13300"/>
                </a:lnTo>
                <a:lnTo>
                  <a:pt x="86480" y="13300"/>
                </a:lnTo>
                <a:lnTo>
                  <a:pt x="86490" y="13310"/>
                </a:lnTo>
                <a:lnTo>
                  <a:pt x="86500" y="13310"/>
                </a:lnTo>
                <a:lnTo>
                  <a:pt x="86510" y="13320"/>
                </a:lnTo>
                <a:lnTo>
                  <a:pt x="86510" y="13330"/>
                </a:lnTo>
                <a:lnTo>
                  <a:pt x="86520" y="13330"/>
                </a:lnTo>
                <a:lnTo>
                  <a:pt x="86520" y="13340"/>
                </a:lnTo>
                <a:lnTo>
                  <a:pt x="86520" y="13350"/>
                </a:lnTo>
                <a:lnTo>
                  <a:pt x="86520" y="13360"/>
                </a:lnTo>
                <a:lnTo>
                  <a:pt x="86530" y="13360"/>
                </a:lnTo>
                <a:lnTo>
                  <a:pt x="86540" y="13360"/>
                </a:lnTo>
                <a:lnTo>
                  <a:pt x="86550" y="13360"/>
                </a:lnTo>
                <a:lnTo>
                  <a:pt x="86550" y="13370"/>
                </a:lnTo>
                <a:lnTo>
                  <a:pt x="86540" y="13370"/>
                </a:lnTo>
                <a:lnTo>
                  <a:pt x="86540" y="13380"/>
                </a:lnTo>
                <a:lnTo>
                  <a:pt x="86540" y="13390"/>
                </a:lnTo>
                <a:lnTo>
                  <a:pt x="86530" y="13390"/>
                </a:lnTo>
                <a:lnTo>
                  <a:pt x="86530" y="13400"/>
                </a:lnTo>
                <a:lnTo>
                  <a:pt x="86540" y="13400"/>
                </a:lnTo>
                <a:lnTo>
                  <a:pt x="86540" y="13410"/>
                </a:lnTo>
                <a:lnTo>
                  <a:pt x="86540" y="13420"/>
                </a:lnTo>
                <a:lnTo>
                  <a:pt x="86540" y="13430"/>
                </a:lnTo>
                <a:lnTo>
                  <a:pt x="86530" y="13430"/>
                </a:lnTo>
                <a:lnTo>
                  <a:pt x="86520" y="13430"/>
                </a:lnTo>
                <a:lnTo>
                  <a:pt x="86520" y="13440"/>
                </a:lnTo>
                <a:lnTo>
                  <a:pt x="86520" y="13450"/>
                </a:lnTo>
                <a:lnTo>
                  <a:pt x="86520" y="13460"/>
                </a:lnTo>
                <a:lnTo>
                  <a:pt x="86530" y="13460"/>
                </a:lnTo>
                <a:lnTo>
                  <a:pt x="86530" y="13470"/>
                </a:lnTo>
                <a:lnTo>
                  <a:pt x="86520" y="13460"/>
                </a:lnTo>
                <a:lnTo>
                  <a:pt x="86510" y="13460"/>
                </a:lnTo>
                <a:lnTo>
                  <a:pt x="86500" y="13460"/>
                </a:lnTo>
                <a:lnTo>
                  <a:pt x="86500" y="13450"/>
                </a:lnTo>
                <a:lnTo>
                  <a:pt x="86500" y="13460"/>
                </a:lnTo>
                <a:lnTo>
                  <a:pt x="86490" y="13460"/>
                </a:lnTo>
                <a:lnTo>
                  <a:pt x="86490" y="13470"/>
                </a:lnTo>
                <a:lnTo>
                  <a:pt x="86500" y="13470"/>
                </a:lnTo>
                <a:lnTo>
                  <a:pt x="86500" y="13480"/>
                </a:lnTo>
                <a:lnTo>
                  <a:pt x="86490" y="13480"/>
                </a:lnTo>
                <a:lnTo>
                  <a:pt x="86490" y="13490"/>
                </a:lnTo>
                <a:lnTo>
                  <a:pt x="86490" y="13500"/>
                </a:lnTo>
                <a:lnTo>
                  <a:pt x="86480" y="13510"/>
                </a:lnTo>
                <a:lnTo>
                  <a:pt x="86470" y="13510"/>
                </a:lnTo>
                <a:lnTo>
                  <a:pt x="86470" y="13500"/>
                </a:lnTo>
                <a:lnTo>
                  <a:pt x="86470" y="13490"/>
                </a:lnTo>
                <a:lnTo>
                  <a:pt x="86460" y="13490"/>
                </a:lnTo>
                <a:lnTo>
                  <a:pt x="86450" y="13490"/>
                </a:lnTo>
                <a:lnTo>
                  <a:pt x="86450" y="13480"/>
                </a:lnTo>
                <a:lnTo>
                  <a:pt x="86450" y="13490"/>
                </a:lnTo>
                <a:lnTo>
                  <a:pt x="86450" y="13500"/>
                </a:lnTo>
                <a:lnTo>
                  <a:pt x="86460" y="13500"/>
                </a:lnTo>
                <a:lnTo>
                  <a:pt x="86450" y="13510"/>
                </a:lnTo>
                <a:lnTo>
                  <a:pt x="86440" y="13510"/>
                </a:lnTo>
                <a:lnTo>
                  <a:pt x="86430" y="13510"/>
                </a:lnTo>
                <a:lnTo>
                  <a:pt x="86430" y="13520"/>
                </a:lnTo>
                <a:lnTo>
                  <a:pt x="86440" y="13520"/>
                </a:lnTo>
                <a:lnTo>
                  <a:pt x="86440" y="13530"/>
                </a:lnTo>
                <a:lnTo>
                  <a:pt x="86440" y="13540"/>
                </a:lnTo>
                <a:lnTo>
                  <a:pt x="86430" y="13540"/>
                </a:lnTo>
                <a:lnTo>
                  <a:pt x="86430" y="13550"/>
                </a:lnTo>
                <a:lnTo>
                  <a:pt x="86420" y="13550"/>
                </a:lnTo>
                <a:lnTo>
                  <a:pt x="86420" y="13560"/>
                </a:lnTo>
                <a:lnTo>
                  <a:pt x="86410" y="13560"/>
                </a:lnTo>
                <a:lnTo>
                  <a:pt x="86400" y="13560"/>
                </a:lnTo>
                <a:lnTo>
                  <a:pt x="86390" y="13560"/>
                </a:lnTo>
                <a:lnTo>
                  <a:pt x="86380" y="13570"/>
                </a:lnTo>
                <a:lnTo>
                  <a:pt x="86370" y="13560"/>
                </a:lnTo>
                <a:lnTo>
                  <a:pt x="86380" y="13560"/>
                </a:lnTo>
                <a:lnTo>
                  <a:pt x="86380" y="13550"/>
                </a:lnTo>
                <a:lnTo>
                  <a:pt x="86380" y="13540"/>
                </a:lnTo>
                <a:lnTo>
                  <a:pt x="86370" y="13540"/>
                </a:lnTo>
                <a:lnTo>
                  <a:pt x="86370" y="13530"/>
                </a:lnTo>
                <a:lnTo>
                  <a:pt x="86360" y="13530"/>
                </a:lnTo>
                <a:lnTo>
                  <a:pt x="86360" y="13540"/>
                </a:lnTo>
                <a:lnTo>
                  <a:pt x="86350" y="13550"/>
                </a:lnTo>
                <a:lnTo>
                  <a:pt x="86340" y="13560"/>
                </a:lnTo>
                <a:lnTo>
                  <a:pt x="86350" y="13560"/>
                </a:lnTo>
                <a:lnTo>
                  <a:pt x="86350" y="13570"/>
                </a:lnTo>
                <a:lnTo>
                  <a:pt x="86340" y="13580"/>
                </a:lnTo>
                <a:lnTo>
                  <a:pt x="86330" y="13570"/>
                </a:lnTo>
                <a:lnTo>
                  <a:pt x="86330" y="13560"/>
                </a:lnTo>
                <a:lnTo>
                  <a:pt x="86320" y="13560"/>
                </a:lnTo>
                <a:lnTo>
                  <a:pt x="86300" y="13550"/>
                </a:lnTo>
                <a:lnTo>
                  <a:pt x="86290" y="13550"/>
                </a:lnTo>
                <a:lnTo>
                  <a:pt x="86280" y="13560"/>
                </a:lnTo>
                <a:lnTo>
                  <a:pt x="86270" y="13560"/>
                </a:lnTo>
                <a:lnTo>
                  <a:pt x="86270" y="13570"/>
                </a:lnTo>
                <a:lnTo>
                  <a:pt x="86270" y="13580"/>
                </a:lnTo>
                <a:lnTo>
                  <a:pt x="86270" y="13590"/>
                </a:lnTo>
                <a:lnTo>
                  <a:pt x="86260" y="13590"/>
                </a:lnTo>
                <a:lnTo>
                  <a:pt x="86260" y="13600"/>
                </a:lnTo>
                <a:lnTo>
                  <a:pt x="86250" y="13590"/>
                </a:lnTo>
                <a:lnTo>
                  <a:pt x="86250" y="13600"/>
                </a:lnTo>
                <a:lnTo>
                  <a:pt x="86240" y="13600"/>
                </a:lnTo>
                <a:lnTo>
                  <a:pt x="86240" y="13590"/>
                </a:lnTo>
                <a:lnTo>
                  <a:pt x="86240" y="13580"/>
                </a:lnTo>
                <a:lnTo>
                  <a:pt x="86230" y="13580"/>
                </a:lnTo>
                <a:lnTo>
                  <a:pt x="86230" y="13590"/>
                </a:lnTo>
                <a:lnTo>
                  <a:pt x="86230" y="13600"/>
                </a:lnTo>
                <a:lnTo>
                  <a:pt x="86230" y="13610"/>
                </a:lnTo>
                <a:lnTo>
                  <a:pt x="86220" y="13610"/>
                </a:lnTo>
                <a:lnTo>
                  <a:pt x="86210" y="13610"/>
                </a:lnTo>
                <a:lnTo>
                  <a:pt x="86210" y="13600"/>
                </a:lnTo>
                <a:lnTo>
                  <a:pt x="86200" y="13600"/>
                </a:lnTo>
                <a:lnTo>
                  <a:pt x="86200" y="13610"/>
                </a:lnTo>
                <a:lnTo>
                  <a:pt x="86210" y="13610"/>
                </a:lnTo>
                <a:lnTo>
                  <a:pt x="86210" y="13620"/>
                </a:lnTo>
                <a:lnTo>
                  <a:pt x="86200" y="13630"/>
                </a:lnTo>
                <a:lnTo>
                  <a:pt x="86190" y="13640"/>
                </a:lnTo>
                <a:lnTo>
                  <a:pt x="86180" y="13630"/>
                </a:lnTo>
                <a:lnTo>
                  <a:pt x="86170" y="13620"/>
                </a:lnTo>
                <a:lnTo>
                  <a:pt x="86160" y="13620"/>
                </a:lnTo>
                <a:lnTo>
                  <a:pt x="86160" y="13630"/>
                </a:lnTo>
                <a:lnTo>
                  <a:pt x="86160" y="13640"/>
                </a:lnTo>
                <a:lnTo>
                  <a:pt x="86160" y="13650"/>
                </a:lnTo>
                <a:lnTo>
                  <a:pt x="86160" y="13660"/>
                </a:lnTo>
                <a:lnTo>
                  <a:pt x="86150" y="13660"/>
                </a:lnTo>
                <a:lnTo>
                  <a:pt x="86150" y="13650"/>
                </a:lnTo>
                <a:lnTo>
                  <a:pt x="86140" y="13660"/>
                </a:lnTo>
                <a:lnTo>
                  <a:pt x="86140" y="13680"/>
                </a:lnTo>
                <a:lnTo>
                  <a:pt x="86130" y="13680"/>
                </a:lnTo>
                <a:lnTo>
                  <a:pt x="86130" y="13690"/>
                </a:lnTo>
                <a:lnTo>
                  <a:pt x="86120" y="13690"/>
                </a:lnTo>
                <a:lnTo>
                  <a:pt x="86110" y="13680"/>
                </a:lnTo>
                <a:lnTo>
                  <a:pt x="86110" y="13690"/>
                </a:lnTo>
                <a:lnTo>
                  <a:pt x="86110" y="13700"/>
                </a:lnTo>
                <a:lnTo>
                  <a:pt x="86120" y="13700"/>
                </a:lnTo>
                <a:lnTo>
                  <a:pt x="86120" y="13710"/>
                </a:lnTo>
                <a:lnTo>
                  <a:pt x="86110" y="13720"/>
                </a:lnTo>
                <a:lnTo>
                  <a:pt x="86110" y="13730"/>
                </a:lnTo>
                <a:lnTo>
                  <a:pt x="86120" y="13730"/>
                </a:lnTo>
                <a:lnTo>
                  <a:pt x="86120" y="13740"/>
                </a:lnTo>
                <a:lnTo>
                  <a:pt x="86130" y="13740"/>
                </a:lnTo>
                <a:lnTo>
                  <a:pt x="86140" y="13740"/>
                </a:lnTo>
                <a:lnTo>
                  <a:pt x="86130" y="13740"/>
                </a:lnTo>
                <a:lnTo>
                  <a:pt x="86130" y="13750"/>
                </a:lnTo>
                <a:lnTo>
                  <a:pt x="86120" y="13750"/>
                </a:lnTo>
                <a:lnTo>
                  <a:pt x="86110" y="13750"/>
                </a:lnTo>
                <a:lnTo>
                  <a:pt x="86100" y="13750"/>
                </a:lnTo>
                <a:lnTo>
                  <a:pt x="86100" y="13760"/>
                </a:lnTo>
                <a:lnTo>
                  <a:pt x="86100" y="13770"/>
                </a:lnTo>
                <a:lnTo>
                  <a:pt x="86080" y="13780"/>
                </a:lnTo>
                <a:lnTo>
                  <a:pt x="86070" y="13780"/>
                </a:lnTo>
                <a:lnTo>
                  <a:pt x="86060" y="13780"/>
                </a:lnTo>
                <a:lnTo>
                  <a:pt x="86060" y="13790"/>
                </a:lnTo>
                <a:lnTo>
                  <a:pt x="86060" y="13800"/>
                </a:lnTo>
                <a:lnTo>
                  <a:pt x="86060" y="13810"/>
                </a:lnTo>
                <a:lnTo>
                  <a:pt x="86070" y="13810"/>
                </a:lnTo>
                <a:lnTo>
                  <a:pt x="86070" y="13820"/>
                </a:lnTo>
                <a:lnTo>
                  <a:pt x="86070" y="13830"/>
                </a:lnTo>
                <a:lnTo>
                  <a:pt x="86080" y="13830"/>
                </a:lnTo>
                <a:lnTo>
                  <a:pt x="86080" y="13840"/>
                </a:lnTo>
                <a:lnTo>
                  <a:pt x="86070" y="13850"/>
                </a:lnTo>
                <a:lnTo>
                  <a:pt x="86060" y="13850"/>
                </a:lnTo>
                <a:lnTo>
                  <a:pt x="86060" y="13840"/>
                </a:lnTo>
                <a:lnTo>
                  <a:pt x="86060" y="13830"/>
                </a:lnTo>
                <a:lnTo>
                  <a:pt x="86050" y="13830"/>
                </a:lnTo>
                <a:lnTo>
                  <a:pt x="86050" y="13820"/>
                </a:lnTo>
                <a:lnTo>
                  <a:pt x="86050" y="13830"/>
                </a:lnTo>
                <a:lnTo>
                  <a:pt x="86040" y="13830"/>
                </a:lnTo>
                <a:lnTo>
                  <a:pt x="86040" y="13840"/>
                </a:lnTo>
                <a:lnTo>
                  <a:pt x="86050" y="13840"/>
                </a:lnTo>
                <a:lnTo>
                  <a:pt x="86040" y="13840"/>
                </a:lnTo>
                <a:lnTo>
                  <a:pt x="86030" y="13830"/>
                </a:lnTo>
                <a:lnTo>
                  <a:pt x="86020" y="13820"/>
                </a:lnTo>
                <a:lnTo>
                  <a:pt x="86010" y="13830"/>
                </a:lnTo>
                <a:lnTo>
                  <a:pt x="86010" y="13840"/>
                </a:lnTo>
                <a:lnTo>
                  <a:pt x="86000" y="13840"/>
                </a:lnTo>
                <a:lnTo>
                  <a:pt x="86000" y="13830"/>
                </a:lnTo>
                <a:lnTo>
                  <a:pt x="85990" y="13830"/>
                </a:lnTo>
                <a:lnTo>
                  <a:pt x="85990" y="13840"/>
                </a:lnTo>
                <a:lnTo>
                  <a:pt x="85990" y="13850"/>
                </a:lnTo>
                <a:lnTo>
                  <a:pt x="85990" y="13860"/>
                </a:lnTo>
                <a:lnTo>
                  <a:pt x="85990" y="13870"/>
                </a:lnTo>
                <a:lnTo>
                  <a:pt x="85980" y="13870"/>
                </a:lnTo>
                <a:lnTo>
                  <a:pt x="85980" y="13880"/>
                </a:lnTo>
                <a:lnTo>
                  <a:pt x="85970" y="13880"/>
                </a:lnTo>
                <a:lnTo>
                  <a:pt x="85970" y="13890"/>
                </a:lnTo>
                <a:lnTo>
                  <a:pt x="85980" y="13890"/>
                </a:lnTo>
                <a:lnTo>
                  <a:pt x="85990" y="13890"/>
                </a:lnTo>
                <a:lnTo>
                  <a:pt x="85990" y="13900"/>
                </a:lnTo>
                <a:lnTo>
                  <a:pt x="85980" y="13900"/>
                </a:lnTo>
                <a:lnTo>
                  <a:pt x="85990" y="13900"/>
                </a:lnTo>
                <a:lnTo>
                  <a:pt x="85990" y="13910"/>
                </a:lnTo>
                <a:lnTo>
                  <a:pt x="85980" y="13920"/>
                </a:lnTo>
                <a:lnTo>
                  <a:pt x="85980" y="13930"/>
                </a:lnTo>
                <a:lnTo>
                  <a:pt x="85970" y="13940"/>
                </a:lnTo>
                <a:lnTo>
                  <a:pt x="85970" y="13950"/>
                </a:lnTo>
                <a:lnTo>
                  <a:pt x="85960" y="13950"/>
                </a:lnTo>
                <a:lnTo>
                  <a:pt x="85950" y="13950"/>
                </a:lnTo>
                <a:lnTo>
                  <a:pt x="85950" y="13960"/>
                </a:lnTo>
                <a:lnTo>
                  <a:pt x="85950" y="13970"/>
                </a:lnTo>
                <a:lnTo>
                  <a:pt x="85950" y="13980"/>
                </a:lnTo>
                <a:lnTo>
                  <a:pt x="85940" y="13980"/>
                </a:lnTo>
                <a:lnTo>
                  <a:pt x="85930" y="13980"/>
                </a:lnTo>
                <a:lnTo>
                  <a:pt x="85920" y="13980"/>
                </a:lnTo>
                <a:lnTo>
                  <a:pt x="85920" y="13990"/>
                </a:lnTo>
                <a:lnTo>
                  <a:pt x="85930" y="13990"/>
                </a:lnTo>
                <a:lnTo>
                  <a:pt x="85930" y="14000"/>
                </a:lnTo>
                <a:lnTo>
                  <a:pt x="85920" y="14000"/>
                </a:lnTo>
                <a:lnTo>
                  <a:pt x="85920" y="14010"/>
                </a:lnTo>
                <a:lnTo>
                  <a:pt x="85910" y="14000"/>
                </a:lnTo>
                <a:lnTo>
                  <a:pt x="85920" y="14000"/>
                </a:lnTo>
                <a:lnTo>
                  <a:pt x="85920" y="13990"/>
                </a:lnTo>
                <a:lnTo>
                  <a:pt x="85910" y="13990"/>
                </a:lnTo>
                <a:lnTo>
                  <a:pt x="85900" y="13990"/>
                </a:lnTo>
                <a:lnTo>
                  <a:pt x="85900" y="14000"/>
                </a:lnTo>
                <a:lnTo>
                  <a:pt x="85900" y="14010"/>
                </a:lnTo>
                <a:lnTo>
                  <a:pt x="85890" y="14010"/>
                </a:lnTo>
                <a:lnTo>
                  <a:pt x="85890" y="14020"/>
                </a:lnTo>
                <a:lnTo>
                  <a:pt x="85880" y="14020"/>
                </a:lnTo>
                <a:lnTo>
                  <a:pt x="85880" y="14010"/>
                </a:lnTo>
                <a:lnTo>
                  <a:pt x="85890" y="14010"/>
                </a:lnTo>
                <a:lnTo>
                  <a:pt x="85890" y="14000"/>
                </a:lnTo>
                <a:lnTo>
                  <a:pt x="85880" y="14000"/>
                </a:lnTo>
                <a:lnTo>
                  <a:pt x="85880" y="13990"/>
                </a:lnTo>
                <a:lnTo>
                  <a:pt x="85880" y="13980"/>
                </a:lnTo>
                <a:lnTo>
                  <a:pt x="85870" y="13980"/>
                </a:lnTo>
                <a:lnTo>
                  <a:pt x="85870" y="13990"/>
                </a:lnTo>
                <a:lnTo>
                  <a:pt x="85870" y="14000"/>
                </a:lnTo>
                <a:lnTo>
                  <a:pt x="85860" y="14000"/>
                </a:lnTo>
                <a:lnTo>
                  <a:pt x="85860" y="14010"/>
                </a:lnTo>
                <a:lnTo>
                  <a:pt x="85860" y="14020"/>
                </a:lnTo>
                <a:lnTo>
                  <a:pt x="85860" y="14030"/>
                </a:lnTo>
                <a:lnTo>
                  <a:pt x="85840" y="14040"/>
                </a:lnTo>
                <a:lnTo>
                  <a:pt x="85830" y="14050"/>
                </a:lnTo>
                <a:lnTo>
                  <a:pt x="85830" y="14060"/>
                </a:lnTo>
                <a:lnTo>
                  <a:pt x="85820" y="14060"/>
                </a:lnTo>
                <a:lnTo>
                  <a:pt x="85820" y="14050"/>
                </a:lnTo>
                <a:lnTo>
                  <a:pt x="85810" y="14050"/>
                </a:lnTo>
                <a:lnTo>
                  <a:pt x="85810" y="14040"/>
                </a:lnTo>
                <a:lnTo>
                  <a:pt x="85800" y="14040"/>
                </a:lnTo>
                <a:lnTo>
                  <a:pt x="85790" y="14030"/>
                </a:lnTo>
                <a:lnTo>
                  <a:pt x="85780" y="14030"/>
                </a:lnTo>
                <a:lnTo>
                  <a:pt x="85780" y="14040"/>
                </a:lnTo>
                <a:lnTo>
                  <a:pt x="85780" y="14050"/>
                </a:lnTo>
                <a:lnTo>
                  <a:pt x="85770" y="14040"/>
                </a:lnTo>
                <a:lnTo>
                  <a:pt x="85770" y="14050"/>
                </a:lnTo>
                <a:lnTo>
                  <a:pt x="85760" y="14050"/>
                </a:lnTo>
                <a:lnTo>
                  <a:pt x="85760" y="14060"/>
                </a:lnTo>
                <a:lnTo>
                  <a:pt x="85750" y="14060"/>
                </a:lnTo>
                <a:lnTo>
                  <a:pt x="85740" y="14060"/>
                </a:lnTo>
                <a:lnTo>
                  <a:pt x="85730" y="14060"/>
                </a:lnTo>
                <a:lnTo>
                  <a:pt x="85730" y="14070"/>
                </a:lnTo>
                <a:lnTo>
                  <a:pt x="85720" y="14070"/>
                </a:lnTo>
                <a:lnTo>
                  <a:pt x="85720" y="14080"/>
                </a:lnTo>
                <a:lnTo>
                  <a:pt x="85720" y="14090"/>
                </a:lnTo>
                <a:lnTo>
                  <a:pt x="85710" y="14090"/>
                </a:lnTo>
                <a:lnTo>
                  <a:pt x="85700" y="14090"/>
                </a:lnTo>
                <a:lnTo>
                  <a:pt x="85690" y="14090"/>
                </a:lnTo>
                <a:lnTo>
                  <a:pt x="85680" y="14090"/>
                </a:lnTo>
                <a:lnTo>
                  <a:pt x="85680" y="14100"/>
                </a:lnTo>
                <a:lnTo>
                  <a:pt x="85670" y="14100"/>
                </a:lnTo>
                <a:lnTo>
                  <a:pt x="85660" y="14100"/>
                </a:lnTo>
                <a:lnTo>
                  <a:pt x="85660" y="14110"/>
                </a:lnTo>
                <a:lnTo>
                  <a:pt x="85670" y="14110"/>
                </a:lnTo>
                <a:lnTo>
                  <a:pt x="85680" y="14110"/>
                </a:lnTo>
                <a:lnTo>
                  <a:pt x="85680" y="14120"/>
                </a:lnTo>
                <a:lnTo>
                  <a:pt x="85680" y="14130"/>
                </a:lnTo>
                <a:lnTo>
                  <a:pt x="85670" y="14130"/>
                </a:lnTo>
                <a:lnTo>
                  <a:pt x="85670" y="14140"/>
                </a:lnTo>
                <a:lnTo>
                  <a:pt x="85680" y="14140"/>
                </a:lnTo>
                <a:lnTo>
                  <a:pt x="85690" y="14140"/>
                </a:lnTo>
                <a:lnTo>
                  <a:pt x="85700" y="14140"/>
                </a:lnTo>
                <a:lnTo>
                  <a:pt x="85700" y="14150"/>
                </a:lnTo>
                <a:lnTo>
                  <a:pt x="85690" y="14150"/>
                </a:lnTo>
                <a:lnTo>
                  <a:pt x="85690" y="14160"/>
                </a:lnTo>
                <a:lnTo>
                  <a:pt x="85680" y="14160"/>
                </a:lnTo>
                <a:lnTo>
                  <a:pt x="85680" y="14170"/>
                </a:lnTo>
                <a:lnTo>
                  <a:pt x="85690" y="14170"/>
                </a:lnTo>
                <a:lnTo>
                  <a:pt x="85700" y="14170"/>
                </a:lnTo>
                <a:lnTo>
                  <a:pt x="85700" y="14180"/>
                </a:lnTo>
                <a:lnTo>
                  <a:pt x="85700" y="14190"/>
                </a:lnTo>
                <a:lnTo>
                  <a:pt x="85700" y="14200"/>
                </a:lnTo>
                <a:lnTo>
                  <a:pt x="85690" y="14200"/>
                </a:lnTo>
                <a:lnTo>
                  <a:pt x="85690" y="14190"/>
                </a:lnTo>
                <a:lnTo>
                  <a:pt x="85680" y="14190"/>
                </a:lnTo>
                <a:lnTo>
                  <a:pt x="85680" y="14180"/>
                </a:lnTo>
                <a:lnTo>
                  <a:pt x="85670" y="14180"/>
                </a:lnTo>
                <a:lnTo>
                  <a:pt x="85670" y="14190"/>
                </a:lnTo>
                <a:lnTo>
                  <a:pt x="85680" y="14190"/>
                </a:lnTo>
                <a:lnTo>
                  <a:pt x="85680" y="14200"/>
                </a:lnTo>
                <a:lnTo>
                  <a:pt x="85690" y="14200"/>
                </a:lnTo>
                <a:lnTo>
                  <a:pt x="85690" y="14210"/>
                </a:lnTo>
                <a:lnTo>
                  <a:pt x="85680" y="14210"/>
                </a:lnTo>
                <a:lnTo>
                  <a:pt x="85670" y="14210"/>
                </a:lnTo>
                <a:lnTo>
                  <a:pt x="85660" y="14210"/>
                </a:lnTo>
                <a:lnTo>
                  <a:pt x="85660" y="14220"/>
                </a:lnTo>
                <a:lnTo>
                  <a:pt x="85650" y="14220"/>
                </a:lnTo>
                <a:lnTo>
                  <a:pt x="85650" y="14230"/>
                </a:lnTo>
                <a:lnTo>
                  <a:pt x="85660" y="14230"/>
                </a:lnTo>
                <a:lnTo>
                  <a:pt x="85660" y="14240"/>
                </a:lnTo>
                <a:lnTo>
                  <a:pt x="85660" y="14250"/>
                </a:lnTo>
                <a:lnTo>
                  <a:pt x="85650" y="14250"/>
                </a:lnTo>
                <a:lnTo>
                  <a:pt x="85640" y="14240"/>
                </a:lnTo>
                <a:lnTo>
                  <a:pt x="85630" y="14250"/>
                </a:lnTo>
                <a:lnTo>
                  <a:pt x="85630" y="14260"/>
                </a:lnTo>
                <a:lnTo>
                  <a:pt x="85620" y="14260"/>
                </a:lnTo>
                <a:lnTo>
                  <a:pt x="85620" y="14270"/>
                </a:lnTo>
                <a:lnTo>
                  <a:pt x="85620" y="14280"/>
                </a:lnTo>
                <a:lnTo>
                  <a:pt x="85610" y="14280"/>
                </a:lnTo>
                <a:lnTo>
                  <a:pt x="85600" y="14280"/>
                </a:lnTo>
                <a:lnTo>
                  <a:pt x="85600" y="14290"/>
                </a:lnTo>
                <a:lnTo>
                  <a:pt x="85600" y="14300"/>
                </a:lnTo>
                <a:lnTo>
                  <a:pt x="85610" y="14300"/>
                </a:lnTo>
                <a:lnTo>
                  <a:pt x="85610" y="14310"/>
                </a:lnTo>
                <a:lnTo>
                  <a:pt x="85610" y="14320"/>
                </a:lnTo>
                <a:lnTo>
                  <a:pt x="85600" y="14320"/>
                </a:lnTo>
                <a:lnTo>
                  <a:pt x="85600" y="14330"/>
                </a:lnTo>
                <a:lnTo>
                  <a:pt x="85610" y="14330"/>
                </a:lnTo>
                <a:lnTo>
                  <a:pt x="85620" y="14330"/>
                </a:lnTo>
                <a:lnTo>
                  <a:pt x="85620" y="14340"/>
                </a:lnTo>
                <a:lnTo>
                  <a:pt x="85610" y="14340"/>
                </a:lnTo>
                <a:lnTo>
                  <a:pt x="85600" y="14340"/>
                </a:lnTo>
                <a:lnTo>
                  <a:pt x="85600" y="14350"/>
                </a:lnTo>
                <a:lnTo>
                  <a:pt x="85600" y="14360"/>
                </a:lnTo>
                <a:lnTo>
                  <a:pt x="85590" y="14360"/>
                </a:lnTo>
                <a:lnTo>
                  <a:pt x="85590" y="14370"/>
                </a:lnTo>
                <a:lnTo>
                  <a:pt x="85580" y="14370"/>
                </a:lnTo>
                <a:lnTo>
                  <a:pt x="85580" y="14380"/>
                </a:lnTo>
                <a:lnTo>
                  <a:pt x="85580" y="14390"/>
                </a:lnTo>
                <a:lnTo>
                  <a:pt x="85570" y="14390"/>
                </a:lnTo>
                <a:lnTo>
                  <a:pt x="85570" y="14400"/>
                </a:lnTo>
                <a:lnTo>
                  <a:pt x="85560" y="14410"/>
                </a:lnTo>
                <a:lnTo>
                  <a:pt x="85560" y="14420"/>
                </a:lnTo>
                <a:lnTo>
                  <a:pt x="85550" y="14420"/>
                </a:lnTo>
                <a:lnTo>
                  <a:pt x="85540" y="14420"/>
                </a:lnTo>
                <a:lnTo>
                  <a:pt x="85530" y="14420"/>
                </a:lnTo>
                <a:lnTo>
                  <a:pt x="85520" y="14420"/>
                </a:lnTo>
                <a:lnTo>
                  <a:pt x="85510" y="14430"/>
                </a:lnTo>
                <a:lnTo>
                  <a:pt x="85510" y="14440"/>
                </a:lnTo>
                <a:lnTo>
                  <a:pt x="85500" y="14440"/>
                </a:lnTo>
                <a:lnTo>
                  <a:pt x="85500" y="14450"/>
                </a:lnTo>
                <a:lnTo>
                  <a:pt x="85490" y="14440"/>
                </a:lnTo>
                <a:lnTo>
                  <a:pt x="85480" y="14440"/>
                </a:lnTo>
                <a:lnTo>
                  <a:pt x="85480" y="14430"/>
                </a:lnTo>
                <a:lnTo>
                  <a:pt x="85480" y="14440"/>
                </a:lnTo>
                <a:lnTo>
                  <a:pt x="85470" y="14440"/>
                </a:lnTo>
                <a:lnTo>
                  <a:pt x="85470" y="14450"/>
                </a:lnTo>
                <a:lnTo>
                  <a:pt x="85470" y="14460"/>
                </a:lnTo>
                <a:lnTo>
                  <a:pt x="85460" y="14460"/>
                </a:lnTo>
                <a:lnTo>
                  <a:pt x="85460" y="14470"/>
                </a:lnTo>
                <a:lnTo>
                  <a:pt x="85450" y="14470"/>
                </a:lnTo>
                <a:lnTo>
                  <a:pt x="85440" y="14470"/>
                </a:lnTo>
                <a:lnTo>
                  <a:pt x="85440" y="14480"/>
                </a:lnTo>
                <a:lnTo>
                  <a:pt x="85440" y="14490"/>
                </a:lnTo>
                <a:lnTo>
                  <a:pt x="85440" y="14500"/>
                </a:lnTo>
                <a:lnTo>
                  <a:pt x="85440" y="14510"/>
                </a:lnTo>
                <a:lnTo>
                  <a:pt x="85430" y="14510"/>
                </a:lnTo>
                <a:lnTo>
                  <a:pt x="85420" y="14510"/>
                </a:lnTo>
                <a:lnTo>
                  <a:pt x="85410" y="14510"/>
                </a:lnTo>
                <a:lnTo>
                  <a:pt x="85400" y="14510"/>
                </a:lnTo>
                <a:lnTo>
                  <a:pt x="85400" y="14520"/>
                </a:lnTo>
                <a:lnTo>
                  <a:pt x="85400" y="14530"/>
                </a:lnTo>
                <a:lnTo>
                  <a:pt x="85400" y="14540"/>
                </a:lnTo>
                <a:lnTo>
                  <a:pt x="85390" y="14540"/>
                </a:lnTo>
                <a:lnTo>
                  <a:pt x="85390" y="14550"/>
                </a:lnTo>
                <a:lnTo>
                  <a:pt x="85390" y="14570"/>
                </a:lnTo>
                <a:lnTo>
                  <a:pt x="85380" y="14570"/>
                </a:lnTo>
                <a:lnTo>
                  <a:pt x="85370" y="14560"/>
                </a:lnTo>
                <a:lnTo>
                  <a:pt x="85360" y="14560"/>
                </a:lnTo>
                <a:lnTo>
                  <a:pt x="85360" y="14550"/>
                </a:lnTo>
                <a:lnTo>
                  <a:pt x="85350" y="14550"/>
                </a:lnTo>
                <a:lnTo>
                  <a:pt x="85340" y="14550"/>
                </a:lnTo>
                <a:lnTo>
                  <a:pt x="85340" y="14560"/>
                </a:lnTo>
                <a:lnTo>
                  <a:pt x="85330" y="14570"/>
                </a:lnTo>
                <a:lnTo>
                  <a:pt x="85320" y="14570"/>
                </a:lnTo>
                <a:lnTo>
                  <a:pt x="85320" y="14580"/>
                </a:lnTo>
                <a:lnTo>
                  <a:pt x="85310" y="14580"/>
                </a:lnTo>
                <a:lnTo>
                  <a:pt x="85310" y="14590"/>
                </a:lnTo>
                <a:lnTo>
                  <a:pt x="85300" y="14590"/>
                </a:lnTo>
                <a:lnTo>
                  <a:pt x="85290" y="14600"/>
                </a:lnTo>
                <a:lnTo>
                  <a:pt x="85280" y="14600"/>
                </a:lnTo>
                <a:lnTo>
                  <a:pt x="85280" y="14610"/>
                </a:lnTo>
                <a:lnTo>
                  <a:pt x="85270" y="14610"/>
                </a:lnTo>
                <a:lnTo>
                  <a:pt x="85280" y="14610"/>
                </a:lnTo>
                <a:lnTo>
                  <a:pt x="85280" y="14620"/>
                </a:lnTo>
                <a:lnTo>
                  <a:pt x="85280" y="14630"/>
                </a:lnTo>
                <a:lnTo>
                  <a:pt x="85290" y="14630"/>
                </a:lnTo>
                <a:lnTo>
                  <a:pt x="85280" y="14630"/>
                </a:lnTo>
                <a:lnTo>
                  <a:pt x="85270" y="14620"/>
                </a:lnTo>
                <a:lnTo>
                  <a:pt x="85260" y="14620"/>
                </a:lnTo>
                <a:lnTo>
                  <a:pt x="85260" y="14630"/>
                </a:lnTo>
                <a:lnTo>
                  <a:pt x="85260" y="14640"/>
                </a:lnTo>
                <a:lnTo>
                  <a:pt x="85250" y="14640"/>
                </a:lnTo>
                <a:lnTo>
                  <a:pt x="85250" y="14650"/>
                </a:lnTo>
                <a:lnTo>
                  <a:pt x="85250" y="14660"/>
                </a:lnTo>
                <a:lnTo>
                  <a:pt x="85240" y="14660"/>
                </a:lnTo>
                <a:lnTo>
                  <a:pt x="85240" y="14670"/>
                </a:lnTo>
                <a:lnTo>
                  <a:pt x="85230" y="14680"/>
                </a:lnTo>
                <a:lnTo>
                  <a:pt x="85220" y="14680"/>
                </a:lnTo>
                <a:lnTo>
                  <a:pt x="85220" y="14690"/>
                </a:lnTo>
                <a:lnTo>
                  <a:pt x="85220" y="14700"/>
                </a:lnTo>
                <a:lnTo>
                  <a:pt x="85210" y="14700"/>
                </a:lnTo>
                <a:lnTo>
                  <a:pt x="85210" y="14690"/>
                </a:lnTo>
                <a:lnTo>
                  <a:pt x="85200" y="14690"/>
                </a:lnTo>
                <a:lnTo>
                  <a:pt x="85200" y="14700"/>
                </a:lnTo>
                <a:lnTo>
                  <a:pt x="85190" y="14700"/>
                </a:lnTo>
                <a:lnTo>
                  <a:pt x="85190" y="14710"/>
                </a:lnTo>
                <a:lnTo>
                  <a:pt x="85180" y="14710"/>
                </a:lnTo>
                <a:lnTo>
                  <a:pt x="85180" y="14720"/>
                </a:lnTo>
                <a:lnTo>
                  <a:pt x="85180" y="14730"/>
                </a:lnTo>
                <a:lnTo>
                  <a:pt x="85170" y="14730"/>
                </a:lnTo>
                <a:lnTo>
                  <a:pt x="85160" y="14730"/>
                </a:lnTo>
                <a:lnTo>
                  <a:pt x="85150" y="14730"/>
                </a:lnTo>
                <a:lnTo>
                  <a:pt x="85140" y="14730"/>
                </a:lnTo>
                <a:lnTo>
                  <a:pt x="85130" y="14730"/>
                </a:lnTo>
                <a:lnTo>
                  <a:pt x="85130" y="14740"/>
                </a:lnTo>
                <a:lnTo>
                  <a:pt x="85120" y="14740"/>
                </a:lnTo>
                <a:lnTo>
                  <a:pt x="85120" y="14750"/>
                </a:lnTo>
                <a:lnTo>
                  <a:pt x="85120" y="14760"/>
                </a:lnTo>
                <a:lnTo>
                  <a:pt x="85110" y="14760"/>
                </a:lnTo>
                <a:lnTo>
                  <a:pt x="85110" y="14770"/>
                </a:lnTo>
                <a:lnTo>
                  <a:pt x="85100" y="14770"/>
                </a:lnTo>
                <a:lnTo>
                  <a:pt x="85100" y="14760"/>
                </a:lnTo>
                <a:lnTo>
                  <a:pt x="85090" y="14760"/>
                </a:lnTo>
                <a:lnTo>
                  <a:pt x="85080" y="14760"/>
                </a:lnTo>
                <a:lnTo>
                  <a:pt x="85080" y="14770"/>
                </a:lnTo>
                <a:lnTo>
                  <a:pt x="85070" y="14770"/>
                </a:lnTo>
                <a:lnTo>
                  <a:pt x="85080" y="14770"/>
                </a:lnTo>
                <a:lnTo>
                  <a:pt x="85070" y="14780"/>
                </a:lnTo>
                <a:lnTo>
                  <a:pt x="85060" y="14780"/>
                </a:lnTo>
                <a:lnTo>
                  <a:pt x="85050" y="14780"/>
                </a:lnTo>
                <a:lnTo>
                  <a:pt x="85030" y="14780"/>
                </a:lnTo>
                <a:lnTo>
                  <a:pt x="85030" y="14770"/>
                </a:lnTo>
                <a:lnTo>
                  <a:pt x="85020" y="14770"/>
                </a:lnTo>
                <a:lnTo>
                  <a:pt x="85010" y="14770"/>
                </a:lnTo>
                <a:lnTo>
                  <a:pt x="85010" y="14760"/>
                </a:lnTo>
                <a:lnTo>
                  <a:pt x="85010" y="14750"/>
                </a:lnTo>
                <a:lnTo>
                  <a:pt x="85000" y="14750"/>
                </a:lnTo>
                <a:lnTo>
                  <a:pt x="84990" y="14750"/>
                </a:lnTo>
                <a:lnTo>
                  <a:pt x="84990" y="14740"/>
                </a:lnTo>
                <a:lnTo>
                  <a:pt x="84980" y="14740"/>
                </a:lnTo>
                <a:lnTo>
                  <a:pt x="84980" y="14750"/>
                </a:lnTo>
                <a:lnTo>
                  <a:pt x="84970" y="14750"/>
                </a:lnTo>
                <a:lnTo>
                  <a:pt x="84970" y="14740"/>
                </a:lnTo>
                <a:lnTo>
                  <a:pt x="84960" y="14740"/>
                </a:lnTo>
                <a:lnTo>
                  <a:pt x="84960" y="14750"/>
                </a:lnTo>
                <a:lnTo>
                  <a:pt x="84950" y="14750"/>
                </a:lnTo>
                <a:lnTo>
                  <a:pt x="84940" y="14750"/>
                </a:lnTo>
                <a:lnTo>
                  <a:pt x="84940" y="14760"/>
                </a:lnTo>
                <a:lnTo>
                  <a:pt x="84950" y="14760"/>
                </a:lnTo>
                <a:lnTo>
                  <a:pt x="84940" y="14760"/>
                </a:lnTo>
                <a:lnTo>
                  <a:pt x="84940" y="14770"/>
                </a:lnTo>
                <a:lnTo>
                  <a:pt x="84940" y="14760"/>
                </a:lnTo>
                <a:lnTo>
                  <a:pt x="84930" y="14760"/>
                </a:lnTo>
                <a:lnTo>
                  <a:pt x="84930" y="14770"/>
                </a:lnTo>
                <a:lnTo>
                  <a:pt x="84920" y="14770"/>
                </a:lnTo>
                <a:lnTo>
                  <a:pt x="84920" y="14760"/>
                </a:lnTo>
                <a:lnTo>
                  <a:pt x="84910" y="14760"/>
                </a:lnTo>
                <a:lnTo>
                  <a:pt x="84910" y="14770"/>
                </a:lnTo>
                <a:lnTo>
                  <a:pt x="84900" y="14770"/>
                </a:lnTo>
                <a:lnTo>
                  <a:pt x="84890" y="14760"/>
                </a:lnTo>
                <a:lnTo>
                  <a:pt x="84890" y="14750"/>
                </a:lnTo>
                <a:lnTo>
                  <a:pt x="84890" y="14740"/>
                </a:lnTo>
                <a:lnTo>
                  <a:pt x="84880" y="14740"/>
                </a:lnTo>
                <a:lnTo>
                  <a:pt x="84880" y="14750"/>
                </a:lnTo>
                <a:lnTo>
                  <a:pt x="84880" y="14760"/>
                </a:lnTo>
                <a:lnTo>
                  <a:pt x="84880" y="14770"/>
                </a:lnTo>
                <a:lnTo>
                  <a:pt x="84870" y="14770"/>
                </a:lnTo>
                <a:lnTo>
                  <a:pt x="84860" y="14770"/>
                </a:lnTo>
                <a:lnTo>
                  <a:pt x="84850" y="14780"/>
                </a:lnTo>
                <a:lnTo>
                  <a:pt x="84860" y="14780"/>
                </a:lnTo>
                <a:lnTo>
                  <a:pt x="84860" y="14790"/>
                </a:lnTo>
                <a:lnTo>
                  <a:pt x="84850" y="14800"/>
                </a:lnTo>
                <a:lnTo>
                  <a:pt x="84850" y="14810"/>
                </a:lnTo>
                <a:lnTo>
                  <a:pt x="84860" y="14810"/>
                </a:lnTo>
                <a:lnTo>
                  <a:pt x="84850" y="14810"/>
                </a:lnTo>
                <a:lnTo>
                  <a:pt x="84850" y="14820"/>
                </a:lnTo>
                <a:lnTo>
                  <a:pt x="84860" y="14820"/>
                </a:lnTo>
                <a:lnTo>
                  <a:pt x="84860" y="14830"/>
                </a:lnTo>
                <a:lnTo>
                  <a:pt x="84850" y="14830"/>
                </a:lnTo>
                <a:lnTo>
                  <a:pt x="84840" y="14830"/>
                </a:lnTo>
                <a:lnTo>
                  <a:pt x="84840" y="14840"/>
                </a:lnTo>
                <a:lnTo>
                  <a:pt x="84830" y="14840"/>
                </a:lnTo>
                <a:lnTo>
                  <a:pt x="84830" y="14850"/>
                </a:lnTo>
                <a:lnTo>
                  <a:pt x="84830" y="14860"/>
                </a:lnTo>
                <a:lnTo>
                  <a:pt x="84830" y="14870"/>
                </a:lnTo>
                <a:lnTo>
                  <a:pt x="84830" y="14880"/>
                </a:lnTo>
                <a:lnTo>
                  <a:pt x="84830" y="14890"/>
                </a:lnTo>
                <a:lnTo>
                  <a:pt x="84820" y="14890"/>
                </a:lnTo>
                <a:lnTo>
                  <a:pt x="84820" y="14900"/>
                </a:lnTo>
                <a:lnTo>
                  <a:pt x="84810" y="14900"/>
                </a:lnTo>
                <a:lnTo>
                  <a:pt x="84800" y="14900"/>
                </a:lnTo>
                <a:lnTo>
                  <a:pt x="84800" y="14910"/>
                </a:lnTo>
                <a:lnTo>
                  <a:pt x="84790" y="14910"/>
                </a:lnTo>
                <a:lnTo>
                  <a:pt x="84800" y="14910"/>
                </a:lnTo>
                <a:lnTo>
                  <a:pt x="84800" y="14920"/>
                </a:lnTo>
                <a:lnTo>
                  <a:pt x="84790" y="14920"/>
                </a:lnTo>
                <a:lnTo>
                  <a:pt x="84790" y="14930"/>
                </a:lnTo>
                <a:lnTo>
                  <a:pt x="84790" y="14940"/>
                </a:lnTo>
                <a:lnTo>
                  <a:pt x="84780" y="14940"/>
                </a:lnTo>
                <a:lnTo>
                  <a:pt x="84780" y="14950"/>
                </a:lnTo>
                <a:lnTo>
                  <a:pt x="84770" y="14950"/>
                </a:lnTo>
                <a:lnTo>
                  <a:pt x="84770" y="14960"/>
                </a:lnTo>
                <a:lnTo>
                  <a:pt x="84760" y="14960"/>
                </a:lnTo>
                <a:lnTo>
                  <a:pt x="84760" y="14970"/>
                </a:lnTo>
                <a:lnTo>
                  <a:pt x="84770" y="14970"/>
                </a:lnTo>
                <a:lnTo>
                  <a:pt x="84770" y="14980"/>
                </a:lnTo>
                <a:lnTo>
                  <a:pt x="84770" y="14990"/>
                </a:lnTo>
                <a:lnTo>
                  <a:pt x="84760" y="14990"/>
                </a:lnTo>
                <a:lnTo>
                  <a:pt x="84750" y="14990"/>
                </a:lnTo>
                <a:lnTo>
                  <a:pt x="84750" y="15000"/>
                </a:lnTo>
                <a:lnTo>
                  <a:pt x="84740" y="15010"/>
                </a:lnTo>
                <a:lnTo>
                  <a:pt x="84740" y="15020"/>
                </a:lnTo>
                <a:lnTo>
                  <a:pt x="84740" y="15030"/>
                </a:lnTo>
                <a:lnTo>
                  <a:pt x="84730" y="15030"/>
                </a:lnTo>
                <a:lnTo>
                  <a:pt x="84730" y="15040"/>
                </a:lnTo>
                <a:lnTo>
                  <a:pt x="84730" y="15030"/>
                </a:lnTo>
                <a:lnTo>
                  <a:pt x="84720" y="15030"/>
                </a:lnTo>
                <a:lnTo>
                  <a:pt x="84720" y="15040"/>
                </a:lnTo>
                <a:lnTo>
                  <a:pt x="84720" y="15050"/>
                </a:lnTo>
                <a:lnTo>
                  <a:pt x="84710" y="15050"/>
                </a:lnTo>
                <a:lnTo>
                  <a:pt x="84710" y="15060"/>
                </a:lnTo>
                <a:lnTo>
                  <a:pt x="84700" y="15060"/>
                </a:lnTo>
                <a:lnTo>
                  <a:pt x="84700" y="15070"/>
                </a:lnTo>
                <a:lnTo>
                  <a:pt x="84690" y="15070"/>
                </a:lnTo>
                <a:lnTo>
                  <a:pt x="84680" y="15070"/>
                </a:lnTo>
                <a:lnTo>
                  <a:pt x="84680" y="15080"/>
                </a:lnTo>
                <a:lnTo>
                  <a:pt x="84670" y="15080"/>
                </a:lnTo>
                <a:lnTo>
                  <a:pt x="84660" y="15080"/>
                </a:lnTo>
                <a:lnTo>
                  <a:pt x="84660" y="15090"/>
                </a:lnTo>
                <a:lnTo>
                  <a:pt x="84650" y="15090"/>
                </a:lnTo>
                <a:lnTo>
                  <a:pt x="84650" y="15080"/>
                </a:lnTo>
                <a:lnTo>
                  <a:pt x="84640" y="15080"/>
                </a:lnTo>
                <a:lnTo>
                  <a:pt x="84630" y="15090"/>
                </a:lnTo>
                <a:lnTo>
                  <a:pt x="84620" y="15090"/>
                </a:lnTo>
                <a:lnTo>
                  <a:pt x="84620" y="15080"/>
                </a:lnTo>
                <a:lnTo>
                  <a:pt x="84610" y="15080"/>
                </a:lnTo>
                <a:lnTo>
                  <a:pt x="84600" y="15090"/>
                </a:lnTo>
                <a:lnTo>
                  <a:pt x="84590" y="15100"/>
                </a:lnTo>
                <a:lnTo>
                  <a:pt x="84580" y="15110"/>
                </a:lnTo>
                <a:lnTo>
                  <a:pt x="84570" y="15110"/>
                </a:lnTo>
                <a:lnTo>
                  <a:pt x="84560" y="15120"/>
                </a:lnTo>
                <a:lnTo>
                  <a:pt x="84550" y="15130"/>
                </a:lnTo>
                <a:lnTo>
                  <a:pt x="84550" y="15140"/>
                </a:lnTo>
                <a:lnTo>
                  <a:pt x="84540" y="15140"/>
                </a:lnTo>
                <a:lnTo>
                  <a:pt x="84530" y="15140"/>
                </a:lnTo>
                <a:lnTo>
                  <a:pt x="84520" y="15140"/>
                </a:lnTo>
                <a:lnTo>
                  <a:pt x="84510" y="15150"/>
                </a:lnTo>
                <a:lnTo>
                  <a:pt x="84500" y="15160"/>
                </a:lnTo>
                <a:lnTo>
                  <a:pt x="84500" y="15170"/>
                </a:lnTo>
                <a:lnTo>
                  <a:pt x="84510" y="15170"/>
                </a:lnTo>
                <a:lnTo>
                  <a:pt x="84500" y="15170"/>
                </a:lnTo>
                <a:lnTo>
                  <a:pt x="84500" y="15180"/>
                </a:lnTo>
                <a:lnTo>
                  <a:pt x="84500" y="15190"/>
                </a:lnTo>
                <a:lnTo>
                  <a:pt x="84490" y="15190"/>
                </a:lnTo>
                <a:lnTo>
                  <a:pt x="84490" y="15200"/>
                </a:lnTo>
                <a:lnTo>
                  <a:pt x="84490" y="15190"/>
                </a:lnTo>
                <a:lnTo>
                  <a:pt x="84480" y="15190"/>
                </a:lnTo>
                <a:lnTo>
                  <a:pt x="84470" y="15190"/>
                </a:lnTo>
                <a:lnTo>
                  <a:pt x="84470" y="15210"/>
                </a:lnTo>
                <a:lnTo>
                  <a:pt x="84450" y="15210"/>
                </a:lnTo>
                <a:lnTo>
                  <a:pt x="84440" y="15210"/>
                </a:lnTo>
                <a:lnTo>
                  <a:pt x="84450" y="15210"/>
                </a:lnTo>
                <a:lnTo>
                  <a:pt x="84450" y="15220"/>
                </a:lnTo>
                <a:lnTo>
                  <a:pt x="84440" y="15220"/>
                </a:lnTo>
                <a:lnTo>
                  <a:pt x="84440" y="15230"/>
                </a:lnTo>
                <a:lnTo>
                  <a:pt x="84430" y="15230"/>
                </a:lnTo>
                <a:lnTo>
                  <a:pt x="84420" y="15240"/>
                </a:lnTo>
                <a:lnTo>
                  <a:pt x="84420" y="15230"/>
                </a:lnTo>
                <a:lnTo>
                  <a:pt x="84420" y="15240"/>
                </a:lnTo>
                <a:lnTo>
                  <a:pt x="84380" y="15240"/>
                </a:lnTo>
                <a:lnTo>
                  <a:pt x="84370" y="15240"/>
                </a:lnTo>
                <a:lnTo>
                  <a:pt x="84360" y="15240"/>
                </a:lnTo>
                <a:lnTo>
                  <a:pt x="84350" y="15230"/>
                </a:lnTo>
                <a:lnTo>
                  <a:pt x="84340" y="15230"/>
                </a:lnTo>
                <a:lnTo>
                  <a:pt x="84330" y="15230"/>
                </a:lnTo>
                <a:lnTo>
                  <a:pt x="84330" y="15220"/>
                </a:lnTo>
                <a:lnTo>
                  <a:pt x="84320" y="15220"/>
                </a:lnTo>
                <a:lnTo>
                  <a:pt x="84310" y="15220"/>
                </a:lnTo>
                <a:lnTo>
                  <a:pt x="84310" y="15230"/>
                </a:lnTo>
                <a:lnTo>
                  <a:pt x="84300" y="15220"/>
                </a:lnTo>
                <a:lnTo>
                  <a:pt x="84300" y="15210"/>
                </a:lnTo>
                <a:lnTo>
                  <a:pt x="84290" y="15210"/>
                </a:lnTo>
                <a:lnTo>
                  <a:pt x="84290" y="15200"/>
                </a:lnTo>
                <a:lnTo>
                  <a:pt x="84280" y="15200"/>
                </a:lnTo>
                <a:lnTo>
                  <a:pt x="84270" y="15200"/>
                </a:lnTo>
                <a:lnTo>
                  <a:pt x="84270" y="15190"/>
                </a:lnTo>
                <a:lnTo>
                  <a:pt x="84270" y="15200"/>
                </a:lnTo>
                <a:lnTo>
                  <a:pt x="84260" y="15200"/>
                </a:lnTo>
                <a:lnTo>
                  <a:pt x="84250" y="15200"/>
                </a:lnTo>
                <a:lnTo>
                  <a:pt x="84250" y="15210"/>
                </a:lnTo>
                <a:lnTo>
                  <a:pt x="84250" y="15200"/>
                </a:lnTo>
                <a:lnTo>
                  <a:pt x="84250" y="15190"/>
                </a:lnTo>
                <a:lnTo>
                  <a:pt x="84240" y="15190"/>
                </a:lnTo>
                <a:lnTo>
                  <a:pt x="84230" y="15190"/>
                </a:lnTo>
                <a:lnTo>
                  <a:pt x="84240" y="15180"/>
                </a:lnTo>
                <a:lnTo>
                  <a:pt x="84230" y="15170"/>
                </a:lnTo>
                <a:lnTo>
                  <a:pt x="84220" y="15170"/>
                </a:lnTo>
                <a:lnTo>
                  <a:pt x="84230" y="15180"/>
                </a:lnTo>
                <a:lnTo>
                  <a:pt x="84220" y="15180"/>
                </a:lnTo>
                <a:lnTo>
                  <a:pt x="84220" y="15170"/>
                </a:lnTo>
                <a:lnTo>
                  <a:pt x="84210" y="15170"/>
                </a:lnTo>
                <a:lnTo>
                  <a:pt x="84210" y="15160"/>
                </a:lnTo>
                <a:lnTo>
                  <a:pt x="84200" y="15160"/>
                </a:lnTo>
                <a:lnTo>
                  <a:pt x="84190" y="15160"/>
                </a:lnTo>
                <a:lnTo>
                  <a:pt x="84190" y="15170"/>
                </a:lnTo>
                <a:lnTo>
                  <a:pt x="84180" y="15160"/>
                </a:lnTo>
                <a:lnTo>
                  <a:pt x="84180" y="15150"/>
                </a:lnTo>
                <a:lnTo>
                  <a:pt x="84170" y="15140"/>
                </a:lnTo>
                <a:lnTo>
                  <a:pt x="84170" y="15150"/>
                </a:lnTo>
                <a:lnTo>
                  <a:pt x="84160" y="15140"/>
                </a:lnTo>
                <a:lnTo>
                  <a:pt x="84150" y="15130"/>
                </a:lnTo>
                <a:lnTo>
                  <a:pt x="84160" y="15130"/>
                </a:lnTo>
                <a:lnTo>
                  <a:pt x="84160" y="15120"/>
                </a:lnTo>
                <a:lnTo>
                  <a:pt x="84150" y="15120"/>
                </a:lnTo>
                <a:lnTo>
                  <a:pt x="84150" y="15130"/>
                </a:lnTo>
                <a:lnTo>
                  <a:pt x="84140" y="15120"/>
                </a:lnTo>
                <a:lnTo>
                  <a:pt x="84130" y="15120"/>
                </a:lnTo>
                <a:lnTo>
                  <a:pt x="84120" y="15110"/>
                </a:lnTo>
                <a:lnTo>
                  <a:pt x="84110" y="15110"/>
                </a:lnTo>
                <a:lnTo>
                  <a:pt x="84100" y="15110"/>
                </a:lnTo>
                <a:lnTo>
                  <a:pt x="84100" y="15100"/>
                </a:lnTo>
                <a:lnTo>
                  <a:pt x="84090" y="15100"/>
                </a:lnTo>
                <a:lnTo>
                  <a:pt x="84080" y="15100"/>
                </a:lnTo>
                <a:lnTo>
                  <a:pt x="84080" y="15090"/>
                </a:lnTo>
                <a:lnTo>
                  <a:pt x="84080" y="15080"/>
                </a:lnTo>
                <a:lnTo>
                  <a:pt x="84090" y="15080"/>
                </a:lnTo>
                <a:lnTo>
                  <a:pt x="84090" y="15070"/>
                </a:lnTo>
                <a:lnTo>
                  <a:pt x="84090" y="15080"/>
                </a:lnTo>
                <a:lnTo>
                  <a:pt x="84100" y="15080"/>
                </a:lnTo>
                <a:lnTo>
                  <a:pt x="84100" y="15070"/>
                </a:lnTo>
                <a:lnTo>
                  <a:pt x="84090" y="15070"/>
                </a:lnTo>
                <a:lnTo>
                  <a:pt x="84080" y="15060"/>
                </a:lnTo>
                <a:lnTo>
                  <a:pt x="84080" y="15050"/>
                </a:lnTo>
                <a:lnTo>
                  <a:pt x="84080" y="15040"/>
                </a:lnTo>
                <a:lnTo>
                  <a:pt x="84090" y="15040"/>
                </a:lnTo>
                <a:lnTo>
                  <a:pt x="84090" y="15030"/>
                </a:lnTo>
                <a:lnTo>
                  <a:pt x="84090" y="15040"/>
                </a:lnTo>
                <a:lnTo>
                  <a:pt x="84100" y="15040"/>
                </a:lnTo>
                <a:lnTo>
                  <a:pt x="84100" y="15030"/>
                </a:lnTo>
                <a:lnTo>
                  <a:pt x="84100" y="15020"/>
                </a:lnTo>
                <a:lnTo>
                  <a:pt x="84110" y="15020"/>
                </a:lnTo>
                <a:lnTo>
                  <a:pt x="84110" y="15010"/>
                </a:lnTo>
                <a:lnTo>
                  <a:pt x="84120" y="15010"/>
                </a:lnTo>
                <a:lnTo>
                  <a:pt x="84120" y="15000"/>
                </a:lnTo>
                <a:lnTo>
                  <a:pt x="84110" y="15000"/>
                </a:lnTo>
                <a:lnTo>
                  <a:pt x="84110" y="14990"/>
                </a:lnTo>
                <a:lnTo>
                  <a:pt x="84110" y="14980"/>
                </a:lnTo>
                <a:lnTo>
                  <a:pt x="84100" y="14980"/>
                </a:lnTo>
                <a:lnTo>
                  <a:pt x="84100" y="14970"/>
                </a:lnTo>
                <a:lnTo>
                  <a:pt x="84100" y="14960"/>
                </a:lnTo>
                <a:lnTo>
                  <a:pt x="84090" y="14960"/>
                </a:lnTo>
                <a:lnTo>
                  <a:pt x="84090" y="14950"/>
                </a:lnTo>
                <a:lnTo>
                  <a:pt x="84100" y="14950"/>
                </a:lnTo>
                <a:lnTo>
                  <a:pt x="84100" y="14940"/>
                </a:lnTo>
                <a:lnTo>
                  <a:pt x="84110" y="14940"/>
                </a:lnTo>
                <a:lnTo>
                  <a:pt x="84110" y="14930"/>
                </a:lnTo>
                <a:lnTo>
                  <a:pt x="84110" y="14920"/>
                </a:lnTo>
                <a:lnTo>
                  <a:pt x="84120" y="14910"/>
                </a:lnTo>
                <a:lnTo>
                  <a:pt x="84120" y="14900"/>
                </a:lnTo>
                <a:lnTo>
                  <a:pt x="84110" y="14900"/>
                </a:lnTo>
                <a:lnTo>
                  <a:pt x="84110" y="14890"/>
                </a:lnTo>
                <a:lnTo>
                  <a:pt x="84120" y="14890"/>
                </a:lnTo>
                <a:lnTo>
                  <a:pt x="84110" y="14890"/>
                </a:lnTo>
                <a:lnTo>
                  <a:pt x="84110" y="14880"/>
                </a:lnTo>
                <a:lnTo>
                  <a:pt x="84120" y="14880"/>
                </a:lnTo>
                <a:lnTo>
                  <a:pt x="84120" y="14870"/>
                </a:lnTo>
                <a:lnTo>
                  <a:pt x="84110" y="14870"/>
                </a:lnTo>
                <a:lnTo>
                  <a:pt x="84120" y="14860"/>
                </a:lnTo>
                <a:lnTo>
                  <a:pt x="84130" y="14860"/>
                </a:lnTo>
                <a:lnTo>
                  <a:pt x="84130" y="14850"/>
                </a:lnTo>
                <a:lnTo>
                  <a:pt x="84130" y="14840"/>
                </a:lnTo>
                <a:lnTo>
                  <a:pt x="84130" y="14830"/>
                </a:lnTo>
                <a:lnTo>
                  <a:pt x="84140" y="14820"/>
                </a:lnTo>
                <a:lnTo>
                  <a:pt x="84150" y="14820"/>
                </a:lnTo>
                <a:lnTo>
                  <a:pt x="84150" y="14810"/>
                </a:lnTo>
                <a:lnTo>
                  <a:pt x="84140" y="14810"/>
                </a:lnTo>
                <a:lnTo>
                  <a:pt x="84150" y="14800"/>
                </a:lnTo>
                <a:lnTo>
                  <a:pt x="84140" y="14800"/>
                </a:lnTo>
                <a:lnTo>
                  <a:pt x="84130" y="14800"/>
                </a:lnTo>
                <a:lnTo>
                  <a:pt x="84130" y="14790"/>
                </a:lnTo>
                <a:lnTo>
                  <a:pt x="84130" y="14780"/>
                </a:lnTo>
                <a:lnTo>
                  <a:pt x="84130" y="14770"/>
                </a:lnTo>
                <a:lnTo>
                  <a:pt x="84130" y="14760"/>
                </a:lnTo>
                <a:lnTo>
                  <a:pt x="84120" y="14760"/>
                </a:lnTo>
                <a:lnTo>
                  <a:pt x="84120" y="14750"/>
                </a:lnTo>
                <a:lnTo>
                  <a:pt x="84100" y="14750"/>
                </a:lnTo>
                <a:lnTo>
                  <a:pt x="84060" y="14740"/>
                </a:lnTo>
                <a:lnTo>
                  <a:pt x="84050" y="14720"/>
                </a:lnTo>
                <a:lnTo>
                  <a:pt x="84050" y="14710"/>
                </a:lnTo>
                <a:lnTo>
                  <a:pt x="84060" y="14700"/>
                </a:lnTo>
                <a:lnTo>
                  <a:pt x="84060" y="14690"/>
                </a:lnTo>
                <a:lnTo>
                  <a:pt x="84060" y="14680"/>
                </a:lnTo>
                <a:lnTo>
                  <a:pt x="84060" y="14670"/>
                </a:lnTo>
                <a:lnTo>
                  <a:pt x="84060" y="14660"/>
                </a:lnTo>
                <a:lnTo>
                  <a:pt x="84070" y="14660"/>
                </a:lnTo>
                <a:lnTo>
                  <a:pt x="84070" y="14650"/>
                </a:lnTo>
                <a:lnTo>
                  <a:pt x="84070" y="14640"/>
                </a:lnTo>
                <a:lnTo>
                  <a:pt x="84080" y="14640"/>
                </a:lnTo>
                <a:lnTo>
                  <a:pt x="84080" y="14630"/>
                </a:lnTo>
                <a:lnTo>
                  <a:pt x="84070" y="14630"/>
                </a:lnTo>
                <a:lnTo>
                  <a:pt x="84070" y="14620"/>
                </a:lnTo>
                <a:lnTo>
                  <a:pt x="84060" y="14620"/>
                </a:lnTo>
                <a:lnTo>
                  <a:pt x="84060" y="14610"/>
                </a:lnTo>
                <a:lnTo>
                  <a:pt x="84050" y="14610"/>
                </a:lnTo>
                <a:lnTo>
                  <a:pt x="84060" y="14610"/>
                </a:lnTo>
                <a:lnTo>
                  <a:pt x="84060" y="14600"/>
                </a:lnTo>
                <a:lnTo>
                  <a:pt x="84050" y="14600"/>
                </a:lnTo>
                <a:lnTo>
                  <a:pt x="84060" y="14600"/>
                </a:lnTo>
                <a:lnTo>
                  <a:pt x="84060" y="14590"/>
                </a:lnTo>
                <a:lnTo>
                  <a:pt x="84050" y="14590"/>
                </a:lnTo>
                <a:lnTo>
                  <a:pt x="84050" y="14580"/>
                </a:lnTo>
                <a:lnTo>
                  <a:pt x="84040" y="14570"/>
                </a:lnTo>
                <a:lnTo>
                  <a:pt x="84040" y="14560"/>
                </a:lnTo>
                <a:lnTo>
                  <a:pt x="84040" y="14550"/>
                </a:lnTo>
                <a:lnTo>
                  <a:pt x="84040" y="14540"/>
                </a:lnTo>
                <a:lnTo>
                  <a:pt x="84030" y="14540"/>
                </a:lnTo>
                <a:lnTo>
                  <a:pt x="84030" y="14530"/>
                </a:lnTo>
                <a:lnTo>
                  <a:pt x="84040" y="14530"/>
                </a:lnTo>
                <a:lnTo>
                  <a:pt x="84030" y="14530"/>
                </a:lnTo>
                <a:lnTo>
                  <a:pt x="84030" y="14520"/>
                </a:lnTo>
                <a:lnTo>
                  <a:pt x="84040" y="14520"/>
                </a:lnTo>
                <a:lnTo>
                  <a:pt x="84040" y="14510"/>
                </a:lnTo>
                <a:lnTo>
                  <a:pt x="84030" y="14510"/>
                </a:lnTo>
                <a:lnTo>
                  <a:pt x="84030" y="14500"/>
                </a:lnTo>
                <a:lnTo>
                  <a:pt x="84030" y="14490"/>
                </a:lnTo>
                <a:lnTo>
                  <a:pt x="84040" y="14490"/>
                </a:lnTo>
                <a:lnTo>
                  <a:pt x="84040" y="14480"/>
                </a:lnTo>
                <a:lnTo>
                  <a:pt x="84030" y="14480"/>
                </a:lnTo>
                <a:lnTo>
                  <a:pt x="84030" y="14470"/>
                </a:lnTo>
                <a:lnTo>
                  <a:pt x="84030" y="14460"/>
                </a:lnTo>
                <a:lnTo>
                  <a:pt x="84030" y="14470"/>
                </a:lnTo>
                <a:lnTo>
                  <a:pt x="84030" y="14460"/>
                </a:lnTo>
                <a:lnTo>
                  <a:pt x="84020" y="14460"/>
                </a:lnTo>
                <a:lnTo>
                  <a:pt x="84020" y="14470"/>
                </a:lnTo>
                <a:lnTo>
                  <a:pt x="84010" y="14470"/>
                </a:lnTo>
                <a:lnTo>
                  <a:pt x="84010" y="14460"/>
                </a:lnTo>
                <a:lnTo>
                  <a:pt x="84000" y="14460"/>
                </a:lnTo>
                <a:lnTo>
                  <a:pt x="83990" y="14460"/>
                </a:lnTo>
                <a:lnTo>
                  <a:pt x="83980" y="14460"/>
                </a:lnTo>
                <a:lnTo>
                  <a:pt x="83970" y="14460"/>
                </a:lnTo>
                <a:lnTo>
                  <a:pt x="83970" y="14450"/>
                </a:lnTo>
                <a:lnTo>
                  <a:pt x="83960" y="14450"/>
                </a:lnTo>
                <a:lnTo>
                  <a:pt x="83960" y="14440"/>
                </a:lnTo>
                <a:lnTo>
                  <a:pt x="83970" y="14440"/>
                </a:lnTo>
                <a:lnTo>
                  <a:pt x="83960" y="14440"/>
                </a:lnTo>
                <a:lnTo>
                  <a:pt x="83960" y="14430"/>
                </a:lnTo>
                <a:lnTo>
                  <a:pt x="83970" y="14430"/>
                </a:lnTo>
                <a:lnTo>
                  <a:pt x="83970" y="14420"/>
                </a:lnTo>
                <a:lnTo>
                  <a:pt x="83970" y="14410"/>
                </a:lnTo>
                <a:lnTo>
                  <a:pt x="83970" y="14400"/>
                </a:lnTo>
                <a:lnTo>
                  <a:pt x="83980" y="14400"/>
                </a:lnTo>
                <a:lnTo>
                  <a:pt x="83980" y="14390"/>
                </a:lnTo>
                <a:lnTo>
                  <a:pt x="83980" y="14380"/>
                </a:lnTo>
                <a:lnTo>
                  <a:pt x="83970" y="14380"/>
                </a:lnTo>
                <a:lnTo>
                  <a:pt x="83970" y="14370"/>
                </a:lnTo>
                <a:lnTo>
                  <a:pt x="83970" y="14360"/>
                </a:lnTo>
                <a:lnTo>
                  <a:pt x="83980" y="14360"/>
                </a:lnTo>
                <a:lnTo>
                  <a:pt x="83980" y="14350"/>
                </a:lnTo>
                <a:lnTo>
                  <a:pt x="83980" y="14340"/>
                </a:lnTo>
                <a:lnTo>
                  <a:pt x="83990" y="14340"/>
                </a:lnTo>
                <a:lnTo>
                  <a:pt x="83980" y="14340"/>
                </a:lnTo>
                <a:lnTo>
                  <a:pt x="83990" y="14330"/>
                </a:lnTo>
                <a:lnTo>
                  <a:pt x="83990" y="14340"/>
                </a:lnTo>
                <a:lnTo>
                  <a:pt x="84000" y="14340"/>
                </a:lnTo>
                <a:lnTo>
                  <a:pt x="84010" y="14340"/>
                </a:lnTo>
                <a:lnTo>
                  <a:pt x="84020" y="14340"/>
                </a:lnTo>
                <a:lnTo>
                  <a:pt x="84030" y="14340"/>
                </a:lnTo>
                <a:lnTo>
                  <a:pt x="84030" y="14350"/>
                </a:lnTo>
                <a:lnTo>
                  <a:pt x="84030" y="14340"/>
                </a:lnTo>
                <a:lnTo>
                  <a:pt x="84040" y="14340"/>
                </a:lnTo>
                <a:lnTo>
                  <a:pt x="84050" y="14340"/>
                </a:lnTo>
                <a:lnTo>
                  <a:pt x="84040" y="14330"/>
                </a:lnTo>
                <a:lnTo>
                  <a:pt x="84050" y="14330"/>
                </a:lnTo>
                <a:lnTo>
                  <a:pt x="84050" y="14320"/>
                </a:lnTo>
                <a:lnTo>
                  <a:pt x="84050" y="14310"/>
                </a:lnTo>
                <a:lnTo>
                  <a:pt x="84060" y="14310"/>
                </a:lnTo>
                <a:lnTo>
                  <a:pt x="84060" y="14300"/>
                </a:lnTo>
                <a:lnTo>
                  <a:pt x="84050" y="14300"/>
                </a:lnTo>
                <a:lnTo>
                  <a:pt x="84040" y="14300"/>
                </a:lnTo>
                <a:lnTo>
                  <a:pt x="84040" y="14290"/>
                </a:lnTo>
                <a:lnTo>
                  <a:pt x="84050" y="14290"/>
                </a:lnTo>
                <a:lnTo>
                  <a:pt x="84050" y="14280"/>
                </a:lnTo>
                <a:lnTo>
                  <a:pt x="84050" y="14270"/>
                </a:lnTo>
                <a:lnTo>
                  <a:pt x="84040" y="14270"/>
                </a:lnTo>
                <a:lnTo>
                  <a:pt x="84040" y="14260"/>
                </a:lnTo>
                <a:lnTo>
                  <a:pt x="84030" y="14260"/>
                </a:lnTo>
                <a:lnTo>
                  <a:pt x="84030" y="14270"/>
                </a:lnTo>
                <a:lnTo>
                  <a:pt x="84030" y="14260"/>
                </a:lnTo>
                <a:lnTo>
                  <a:pt x="84020" y="14260"/>
                </a:lnTo>
                <a:lnTo>
                  <a:pt x="84010" y="14250"/>
                </a:lnTo>
                <a:lnTo>
                  <a:pt x="84000" y="14250"/>
                </a:lnTo>
                <a:lnTo>
                  <a:pt x="84000" y="14240"/>
                </a:lnTo>
                <a:lnTo>
                  <a:pt x="84000" y="14230"/>
                </a:lnTo>
                <a:lnTo>
                  <a:pt x="83990" y="14230"/>
                </a:lnTo>
                <a:lnTo>
                  <a:pt x="83990" y="14220"/>
                </a:lnTo>
                <a:lnTo>
                  <a:pt x="83990" y="14210"/>
                </a:lnTo>
                <a:lnTo>
                  <a:pt x="83990" y="14200"/>
                </a:lnTo>
                <a:lnTo>
                  <a:pt x="83990" y="14190"/>
                </a:lnTo>
                <a:lnTo>
                  <a:pt x="83990" y="14180"/>
                </a:lnTo>
                <a:lnTo>
                  <a:pt x="84000" y="14180"/>
                </a:lnTo>
                <a:lnTo>
                  <a:pt x="83990" y="14180"/>
                </a:lnTo>
                <a:lnTo>
                  <a:pt x="83990" y="14170"/>
                </a:lnTo>
                <a:lnTo>
                  <a:pt x="84000" y="14170"/>
                </a:lnTo>
                <a:lnTo>
                  <a:pt x="83990" y="14170"/>
                </a:lnTo>
                <a:lnTo>
                  <a:pt x="83990" y="14160"/>
                </a:lnTo>
                <a:lnTo>
                  <a:pt x="83980" y="14160"/>
                </a:lnTo>
                <a:lnTo>
                  <a:pt x="83990" y="14160"/>
                </a:lnTo>
                <a:lnTo>
                  <a:pt x="83980" y="14160"/>
                </a:lnTo>
                <a:lnTo>
                  <a:pt x="83980" y="14150"/>
                </a:lnTo>
                <a:lnTo>
                  <a:pt x="83980" y="14140"/>
                </a:lnTo>
                <a:lnTo>
                  <a:pt x="83990" y="14140"/>
                </a:lnTo>
                <a:lnTo>
                  <a:pt x="83990" y="14130"/>
                </a:lnTo>
                <a:lnTo>
                  <a:pt x="84000" y="14130"/>
                </a:lnTo>
                <a:lnTo>
                  <a:pt x="84000" y="14120"/>
                </a:lnTo>
                <a:lnTo>
                  <a:pt x="83990" y="14120"/>
                </a:lnTo>
                <a:lnTo>
                  <a:pt x="84000" y="14120"/>
                </a:lnTo>
                <a:lnTo>
                  <a:pt x="84000" y="14110"/>
                </a:lnTo>
                <a:lnTo>
                  <a:pt x="84010" y="14110"/>
                </a:lnTo>
                <a:lnTo>
                  <a:pt x="84010" y="14100"/>
                </a:lnTo>
                <a:lnTo>
                  <a:pt x="84010" y="14090"/>
                </a:lnTo>
                <a:lnTo>
                  <a:pt x="84010" y="14080"/>
                </a:lnTo>
                <a:lnTo>
                  <a:pt x="84020" y="14080"/>
                </a:lnTo>
                <a:lnTo>
                  <a:pt x="84020" y="14070"/>
                </a:lnTo>
                <a:lnTo>
                  <a:pt x="84010" y="14070"/>
                </a:lnTo>
                <a:lnTo>
                  <a:pt x="84000" y="14060"/>
                </a:lnTo>
                <a:lnTo>
                  <a:pt x="83990" y="14060"/>
                </a:lnTo>
                <a:lnTo>
                  <a:pt x="83980" y="14060"/>
                </a:lnTo>
                <a:lnTo>
                  <a:pt x="83980" y="14070"/>
                </a:lnTo>
                <a:lnTo>
                  <a:pt x="83990" y="14070"/>
                </a:lnTo>
                <a:lnTo>
                  <a:pt x="83990" y="14080"/>
                </a:lnTo>
                <a:lnTo>
                  <a:pt x="83980" y="14080"/>
                </a:lnTo>
                <a:lnTo>
                  <a:pt x="83970" y="14080"/>
                </a:lnTo>
                <a:lnTo>
                  <a:pt x="83970" y="14070"/>
                </a:lnTo>
                <a:lnTo>
                  <a:pt x="83960" y="14070"/>
                </a:lnTo>
                <a:lnTo>
                  <a:pt x="83960" y="14060"/>
                </a:lnTo>
                <a:lnTo>
                  <a:pt x="83950" y="14060"/>
                </a:lnTo>
                <a:lnTo>
                  <a:pt x="83950" y="14050"/>
                </a:lnTo>
                <a:lnTo>
                  <a:pt x="83940" y="14040"/>
                </a:lnTo>
                <a:lnTo>
                  <a:pt x="83930" y="14040"/>
                </a:lnTo>
                <a:lnTo>
                  <a:pt x="83930" y="14030"/>
                </a:lnTo>
                <a:lnTo>
                  <a:pt x="83920" y="14030"/>
                </a:lnTo>
                <a:lnTo>
                  <a:pt x="83910" y="14030"/>
                </a:lnTo>
                <a:lnTo>
                  <a:pt x="83920" y="14030"/>
                </a:lnTo>
                <a:lnTo>
                  <a:pt x="83920" y="14020"/>
                </a:lnTo>
                <a:lnTo>
                  <a:pt x="83910" y="14020"/>
                </a:lnTo>
                <a:lnTo>
                  <a:pt x="83900" y="14010"/>
                </a:lnTo>
                <a:lnTo>
                  <a:pt x="83890" y="14020"/>
                </a:lnTo>
                <a:lnTo>
                  <a:pt x="83880" y="14010"/>
                </a:lnTo>
                <a:lnTo>
                  <a:pt x="83870" y="14000"/>
                </a:lnTo>
                <a:lnTo>
                  <a:pt x="83880" y="14000"/>
                </a:lnTo>
                <a:lnTo>
                  <a:pt x="83880" y="13990"/>
                </a:lnTo>
                <a:lnTo>
                  <a:pt x="83880" y="13980"/>
                </a:lnTo>
                <a:lnTo>
                  <a:pt x="83880" y="13970"/>
                </a:lnTo>
                <a:lnTo>
                  <a:pt x="83870" y="13970"/>
                </a:lnTo>
                <a:lnTo>
                  <a:pt x="83870" y="13960"/>
                </a:lnTo>
                <a:lnTo>
                  <a:pt x="83880" y="13960"/>
                </a:lnTo>
                <a:lnTo>
                  <a:pt x="83880" y="13950"/>
                </a:lnTo>
                <a:lnTo>
                  <a:pt x="83870" y="13950"/>
                </a:lnTo>
                <a:lnTo>
                  <a:pt x="83860" y="13950"/>
                </a:lnTo>
                <a:lnTo>
                  <a:pt x="83860" y="13960"/>
                </a:lnTo>
                <a:lnTo>
                  <a:pt x="83850" y="13960"/>
                </a:lnTo>
                <a:lnTo>
                  <a:pt x="83850" y="13950"/>
                </a:lnTo>
                <a:lnTo>
                  <a:pt x="83840" y="13950"/>
                </a:lnTo>
                <a:lnTo>
                  <a:pt x="83830" y="13960"/>
                </a:lnTo>
                <a:lnTo>
                  <a:pt x="83830" y="13970"/>
                </a:lnTo>
                <a:lnTo>
                  <a:pt x="83820" y="13970"/>
                </a:lnTo>
                <a:lnTo>
                  <a:pt x="83820" y="13960"/>
                </a:lnTo>
                <a:lnTo>
                  <a:pt x="83810" y="13960"/>
                </a:lnTo>
                <a:lnTo>
                  <a:pt x="83810" y="13950"/>
                </a:lnTo>
                <a:lnTo>
                  <a:pt x="83820" y="13950"/>
                </a:lnTo>
                <a:lnTo>
                  <a:pt x="83830" y="13950"/>
                </a:lnTo>
                <a:lnTo>
                  <a:pt x="83830" y="13940"/>
                </a:lnTo>
                <a:lnTo>
                  <a:pt x="83840" y="13940"/>
                </a:lnTo>
                <a:lnTo>
                  <a:pt x="83850" y="13940"/>
                </a:lnTo>
                <a:lnTo>
                  <a:pt x="83850" y="13930"/>
                </a:lnTo>
                <a:lnTo>
                  <a:pt x="83840" y="13930"/>
                </a:lnTo>
                <a:lnTo>
                  <a:pt x="83830" y="13930"/>
                </a:lnTo>
                <a:lnTo>
                  <a:pt x="83830" y="13920"/>
                </a:lnTo>
                <a:lnTo>
                  <a:pt x="83830" y="13910"/>
                </a:lnTo>
                <a:lnTo>
                  <a:pt x="83820" y="13910"/>
                </a:lnTo>
                <a:lnTo>
                  <a:pt x="83820" y="13920"/>
                </a:lnTo>
                <a:lnTo>
                  <a:pt x="83810" y="13920"/>
                </a:lnTo>
                <a:lnTo>
                  <a:pt x="83810" y="13910"/>
                </a:lnTo>
                <a:lnTo>
                  <a:pt x="83810" y="13900"/>
                </a:lnTo>
                <a:lnTo>
                  <a:pt x="83820" y="13900"/>
                </a:lnTo>
                <a:lnTo>
                  <a:pt x="83820" y="13910"/>
                </a:lnTo>
                <a:lnTo>
                  <a:pt x="83820" y="13900"/>
                </a:lnTo>
                <a:lnTo>
                  <a:pt x="83820" y="13890"/>
                </a:lnTo>
                <a:lnTo>
                  <a:pt x="83830" y="13890"/>
                </a:lnTo>
                <a:lnTo>
                  <a:pt x="83830" y="13880"/>
                </a:lnTo>
                <a:lnTo>
                  <a:pt x="83830" y="13870"/>
                </a:lnTo>
                <a:lnTo>
                  <a:pt x="83830" y="13860"/>
                </a:lnTo>
                <a:lnTo>
                  <a:pt x="83830" y="13850"/>
                </a:lnTo>
                <a:lnTo>
                  <a:pt x="83830" y="13840"/>
                </a:lnTo>
                <a:lnTo>
                  <a:pt x="83840" y="13840"/>
                </a:lnTo>
                <a:lnTo>
                  <a:pt x="83840" y="13830"/>
                </a:lnTo>
                <a:lnTo>
                  <a:pt x="83840" y="13820"/>
                </a:lnTo>
                <a:lnTo>
                  <a:pt x="83840" y="13810"/>
                </a:lnTo>
                <a:lnTo>
                  <a:pt x="83850" y="13810"/>
                </a:lnTo>
                <a:lnTo>
                  <a:pt x="83850" y="13800"/>
                </a:lnTo>
                <a:lnTo>
                  <a:pt x="83860" y="13800"/>
                </a:lnTo>
                <a:lnTo>
                  <a:pt x="83860" y="13790"/>
                </a:lnTo>
                <a:lnTo>
                  <a:pt x="83850" y="13790"/>
                </a:lnTo>
                <a:lnTo>
                  <a:pt x="83850" y="13780"/>
                </a:lnTo>
                <a:lnTo>
                  <a:pt x="83850" y="13770"/>
                </a:lnTo>
                <a:lnTo>
                  <a:pt x="83840" y="13770"/>
                </a:lnTo>
                <a:lnTo>
                  <a:pt x="83820" y="13760"/>
                </a:lnTo>
                <a:lnTo>
                  <a:pt x="83800" y="13750"/>
                </a:lnTo>
                <a:lnTo>
                  <a:pt x="83800" y="13740"/>
                </a:lnTo>
                <a:lnTo>
                  <a:pt x="83810" y="13740"/>
                </a:lnTo>
                <a:lnTo>
                  <a:pt x="83820" y="13740"/>
                </a:lnTo>
                <a:lnTo>
                  <a:pt x="83820" y="13730"/>
                </a:lnTo>
                <a:lnTo>
                  <a:pt x="83810" y="13730"/>
                </a:lnTo>
                <a:lnTo>
                  <a:pt x="83820" y="13720"/>
                </a:lnTo>
                <a:lnTo>
                  <a:pt x="83830" y="13720"/>
                </a:lnTo>
                <a:lnTo>
                  <a:pt x="83830" y="13710"/>
                </a:lnTo>
                <a:lnTo>
                  <a:pt x="83820" y="13710"/>
                </a:lnTo>
                <a:lnTo>
                  <a:pt x="83810" y="13720"/>
                </a:lnTo>
                <a:lnTo>
                  <a:pt x="83810" y="13710"/>
                </a:lnTo>
                <a:lnTo>
                  <a:pt x="83810" y="13700"/>
                </a:lnTo>
                <a:lnTo>
                  <a:pt x="83800" y="13700"/>
                </a:lnTo>
                <a:lnTo>
                  <a:pt x="83800" y="13710"/>
                </a:lnTo>
                <a:lnTo>
                  <a:pt x="83790" y="13700"/>
                </a:lnTo>
                <a:lnTo>
                  <a:pt x="83780" y="13700"/>
                </a:lnTo>
                <a:lnTo>
                  <a:pt x="83780" y="13710"/>
                </a:lnTo>
                <a:lnTo>
                  <a:pt x="83770" y="13710"/>
                </a:lnTo>
                <a:lnTo>
                  <a:pt x="83770" y="13700"/>
                </a:lnTo>
                <a:lnTo>
                  <a:pt x="83780" y="13700"/>
                </a:lnTo>
                <a:lnTo>
                  <a:pt x="83780" y="13690"/>
                </a:lnTo>
                <a:lnTo>
                  <a:pt x="83780" y="13680"/>
                </a:lnTo>
                <a:lnTo>
                  <a:pt x="83790" y="13680"/>
                </a:lnTo>
                <a:lnTo>
                  <a:pt x="83790" y="13670"/>
                </a:lnTo>
                <a:lnTo>
                  <a:pt x="83800" y="13680"/>
                </a:lnTo>
                <a:lnTo>
                  <a:pt x="83800" y="13670"/>
                </a:lnTo>
                <a:lnTo>
                  <a:pt x="83810" y="13670"/>
                </a:lnTo>
                <a:lnTo>
                  <a:pt x="83810" y="13660"/>
                </a:lnTo>
                <a:lnTo>
                  <a:pt x="83800" y="13660"/>
                </a:lnTo>
                <a:lnTo>
                  <a:pt x="83790" y="13650"/>
                </a:lnTo>
                <a:lnTo>
                  <a:pt x="83790" y="13640"/>
                </a:lnTo>
                <a:lnTo>
                  <a:pt x="83790" y="13630"/>
                </a:lnTo>
                <a:lnTo>
                  <a:pt x="83800" y="13630"/>
                </a:lnTo>
                <a:lnTo>
                  <a:pt x="83800" y="13620"/>
                </a:lnTo>
                <a:lnTo>
                  <a:pt x="83790" y="13620"/>
                </a:lnTo>
                <a:lnTo>
                  <a:pt x="83780" y="13620"/>
                </a:lnTo>
                <a:lnTo>
                  <a:pt x="83780" y="13630"/>
                </a:lnTo>
                <a:lnTo>
                  <a:pt x="83780" y="13640"/>
                </a:lnTo>
                <a:lnTo>
                  <a:pt x="83770" y="13640"/>
                </a:lnTo>
                <a:lnTo>
                  <a:pt x="83770" y="13630"/>
                </a:lnTo>
                <a:lnTo>
                  <a:pt x="83780" y="13630"/>
                </a:lnTo>
                <a:lnTo>
                  <a:pt x="83780" y="13620"/>
                </a:lnTo>
                <a:lnTo>
                  <a:pt x="83770" y="13610"/>
                </a:lnTo>
                <a:lnTo>
                  <a:pt x="83760" y="13620"/>
                </a:lnTo>
                <a:lnTo>
                  <a:pt x="83750" y="13610"/>
                </a:lnTo>
                <a:lnTo>
                  <a:pt x="83760" y="13610"/>
                </a:lnTo>
                <a:lnTo>
                  <a:pt x="83760" y="13600"/>
                </a:lnTo>
                <a:lnTo>
                  <a:pt x="83770" y="13600"/>
                </a:lnTo>
                <a:lnTo>
                  <a:pt x="83760" y="13590"/>
                </a:lnTo>
                <a:lnTo>
                  <a:pt x="83750" y="13590"/>
                </a:lnTo>
                <a:lnTo>
                  <a:pt x="83740" y="13590"/>
                </a:lnTo>
                <a:lnTo>
                  <a:pt x="83730" y="13590"/>
                </a:lnTo>
                <a:lnTo>
                  <a:pt x="83720" y="13590"/>
                </a:lnTo>
                <a:lnTo>
                  <a:pt x="83700" y="13570"/>
                </a:lnTo>
                <a:lnTo>
                  <a:pt x="83690" y="13570"/>
                </a:lnTo>
                <a:lnTo>
                  <a:pt x="83680" y="13570"/>
                </a:lnTo>
                <a:lnTo>
                  <a:pt x="83670" y="13570"/>
                </a:lnTo>
                <a:lnTo>
                  <a:pt x="83660" y="13580"/>
                </a:lnTo>
                <a:lnTo>
                  <a:pt x="83650" y="13580"/>
                </a:lnTo>
                <a:lnTo>
                  <a:pt x="83650" y="13570"/>
                </a:lnTo>
                <a:lnTo>
                  <a:pt x="83660" y="13560"/>
                </a:lnTo>
                <a:lnTo>
                  <a:pt x="83670" y="13550"/>
                </a:lnTo>
                <a:lnTo>
                  <a:pt x="83670" y="13540"/>
                </a:lnTo>
                <a:lnTo>
                  <a:pt x="83660" y="13540"/>
                </a:lnTo>
                <a:lnTo>
                  <a:pt x="83650" y="13540"/>
                </a:lnTo>
                <a:lnTo>
                  <a:pt x="83640" y="13540"/>
                </a:lnTo>
                <a:lnTo>
                  <a:pt x="83640" y="13530"/>
                </a:lnTo>
                <a:lnTo>
                  <a:pt x="83630" y="13520"/>
                </a:lnTo>
                <a:lnTo>
                  <a:pt x="83640" y="13510"/>
                </a:lnTo>
                <a:lnTo>
                  <a:pt x="83640" y="13500"/>
                </a:lnTo>
                <a:lnTo>
                  <a:pt x="83650" y="13500"/>
                </a:lnTo>
                <a:lnTo>
                  <a:pt x="83660" y="13500"/>
                </a:lnTo>
                <a:lnTo>
                  <a:pt x="83660" y="13490"/>
                </a:lnTo>
                <a:lnTo>
                  <a:pt x="83650" y="13490"/>
                </a:lnTo>
                <a:lnTo>
                  <a:pt x="83640" y="13490"/>
                </a:lnTo>
                <a:lnTo>
                  <a:pt x="83630" y="13490"/>
                </a:lnTo>
                <a:lnTo>
                  <a:pt x="83630" y="13500"/>
                </a:lnTo>
                <a:lnTo>
                  <a:pt x="83620" y="13500"/>
                </a:lnTo>
                <a:lnTo>
                  <a:pt x="83620" y="13490"/>
                </a:lnTo>
                <a:lnTo>
                  <a:pt x="83620" y="13480"/>
                </a:lnTo>
                <a:lnTo>
                  <a:pt x="83620" y="13470"/>
                </a:lnTo>
                <a:lnTo>
                  <a:pt x="83620" y="13460"/>
                </a:lnTo>
                <a:lnTo>
                  <a:pt x="83610" y="13460"/>
                </a:lnTo>
                <a:lnTo>
                  <a:pt x="83620" y="13460"/>
                </a:lnTo>
                <a:lnTo>
                  <a:pt x="83620" y="13450"/>
                </a:lnTo>
                <a:lnTo>
                  <a:pt x="83620" y="13460"/>
                </a:lnTo>
                <a:lnTo>
                  <a:pt x="83630" y="13460"/>
                </a:lnTo>
                <a:lnTo>
                  <a:pt x="83630" y="13450"/>
                </a:lnTo>
                <a:lnTo>
                  <a:pt x="83630" y="13440"/>
                </a:lnTo>
                <a:lnTo>
                  <a:pt x="83630" y="13430"/>
                </a:lnTo>
                <a:lnTo>
                  <a:pt x="83630" y="13420"/>
                </a:lnTo>
                <a:lnTo>
                  <a:pt x="83640" y="13410"/>
                </a:lnTo>
                <a:lnTo>
                  <a:pt x="83630" y="13410"/>
                </a:lnTo>
                <a:lnTo>
                  <a:pt x="83630" y="13400"/>
                </a:lnTo>
                <a:lnTo>
                  <a:pt x="83620" y="13400"/>
                </a:lnTo>
                <a:lnTo>
                  <a:pt x="83620" y="13410"/>
                </a:lnTo>
                <a:lnTo>
                  <a:pt x="83610" y="13410"/>
                </a:lnTo>
                <a:lnTo>
                  <a:pt x="83600" y="13420"/>
                </a:lnTo>
                <a:lnTo>
                  <a:pt x="83590" y="13420"/>
                </a:lnTo>
                <a:lnTo>
                  <a:pt x="83580" y="13420"/>
                </a:lnTo>
                <a:lnTo>
                  <a:pt x="83570" y="13420"/>
                </a:lnTo>
                <a:lnTo>
                  <a:pt x="83560" y="13410"/>
                </a:lnTo>
                <a:lnTo>
                  <a:pt x="83550" y="13400"/>
                </a:lnTo>
                <a:lnTo>
                  <a:pt x="83550" y="13410"/>
                </a:lnTo>
                <a:lnTo>
                  <a:pt x="83540" y="13410"/>
                </a:lnTo>
                <a:lnTo>
                  <a:pt x="83530" y="13410"/>
                </a:lnTo>
                <a:lnTo>
                  <a:pt x="83520" y="13410"/>
                </a:lnTo>
                <a:lnTo>
                  <a:pt x="83520" y="13420"/>
                </a:lnTo>
                <a:lnTo>
                  <a:pt x="83510" y="13420"/>
                </a:lnTo>
                <a:lnTo>
                  <a:pt x="83500" y="13420"/>
                </a:lnTo>
                <a:lnTo>
                  <a:pt x="83490" y="13410"/>
                </a:lnTo>
                <a:lnTo>
                  <a:pt x="83480" y="13400"/>
                </a:lnTo>
                <a:lnTo>
                  <a:pt x="83470" y="13400"/>
                </a:lnTo>
                <a:lnTo>
                  <a:pt x="83460" y="13400"/>
                </a:lnTo>
                <a:lnTo>
                  <a:pt x="83460" y="13410"/>
                </a:lnTo>
                <a:lnTo>
                  <a:pt x="83450" y="13410"/>
                </a:lnTo>
                <a:lnTo>
                  <a:pt x="83450" y="13420"/>
                </a:lnTo>
                <a:lnTo>
                  <a:pt x="83440" y="13420"/>
                </a:lnTo>
                <a:lnTo>
                  <a:pt x="83440" y="13430"/>
                </a:lnTo>
                <a:lnTo>
                  <a:pt x="83440" y="13440"/>
                </a:lnTo>
                <a:lnTo>
                  <a:pt x="83430" y="13440"/>
                </a:lnTo>
                <a:lnTo>
                  <a:pt x="83420" y="13440"/>
                </a:lnTo>
                <a:lnTo>
                  <a:pt x="83410" y="13440"/>
                </a:lnTo>
                <a:lnTo>
                  <a:pt x="83410" y="13430"/>
                </a:lnTo>
                <a:lnTo>
                  <a:pt x="83400" y="13430"/>
                </a:lnTo>
                <a:lnTo>
                  <a:pt x="83410" y="13410"/>
                </a:lnTo>
                <a:lnTo>
                  <a:pt x="83410" y="13400"/>
                </a:lnTo>
                <a:lnTo>
                  <a:pt x="83400" y="13400"/>
                </a:lnTo>
                <a:lnTo>
                  <a:pt x="83400" y="13410"/>
                </a:lnTo>
                <a:lnTo>
                  <a:pt x="83390" y="13400"/>
                </a:lnTo>
                <a:lnTo>
                  <a:pt x="83390" y="13390"/>
                </a:lnTo>
                <a:lnTo>
                  <a:pt x="83380" y="13390"/>
                </a:lnTo>
                <a:lnTo>
                  <a:pt x="83380" y="13380"/>
                </a:lnTo>
                <a:lnTo>
                  <a:pt x="83380" y="13370"/>
                </a:lnTo>
                <a:lnTo>
                  <a:pt x="83370" y="13370"/>
                </a:lnTo>
                <a:lnTo>
                  <a:pt x="83360" y="13370"/>
                </a:lnTo>
                <a:lnTo>
                  <a:pt x="83360" y="13360"/>
                </a:lnTo>
                <a:lnTo>
                  <a:pt x="83350" y="13360"/>
                </a:lnTo>
                <a:lnTo>
                  <a:pt x="83340" y="13360"/>
                </a:lnTo>
                <a:lnTo>
                  <a:pt x="83350" y="13350"/>
                </a:lnTo>
                <a:lnTo>
                  <a:pt x="83340" y="13350"/>
                </a:lnTo>
                <a:lnTo>
                  <a:pt x="83330" y="13350"/>
                </a:lnTo>
                <a:lnTo>
                  <a:pt x="83330" y="13360"/>
                </a:lnTo>
                <a:lnTo>
                  <a:pt x="83320" y="13360"/>
                </a:lnTo>
                <a:lnTo>
                  <a:pt x="83310" y="13360"/>
                </a:lnTo>
                <a:lnTo>
                  <a:pt x="83310" y="13350"/>
                </a:lnTo>
                <a:lnTo>
                  <a:pt x="83300" y="13340"/>
                </a:lnTo>
                <a:lnTo>
                  <a:pt x="83310" y="13340"/>
                </a:lnTo>
                <a:lnTo>
                  <a:pt x="83310" y="13330"/>
                </a:lnTo>
                <a:lnTo>
                  <a:pt x="83300" y="13330"/>
                </a:lnTo>
                <a:lnTo>
                  <a:pt x="83300" y="13320"/>
                </a:lnTo>
                <a:lnTo>
                  <a:pt x="83290" y="13320"/>
                </a:lnTo>
                <a:lnTo>
                  <a:pt x="83290" y="13310"/>
                </a:lnTo>
                <a:lnTo>
                  <a:pt x="83300" y="13310"/>
                </a:lnTo>
                <a:lnTo>
                  <a:pt x="83300" y="13300"/>
                </a:lnTo>
                <a:lnTo>
                  <a:pt x="83290" y="13300"/>
                </a:lnTo>
                <a:lnTo>
                  <a:pt x="83280" y="13290"/>
                </a:lnTo>
                <a:lnTo>
                  <a:pt x="83270" y="13290"/>
                </a:lnTo>
                <a:lnTo>
                  <a:pt x="83270" y="13280"/>
                </a:lnTo>
                <a:lnTo>
                  <a:pt x="83270" y="13270"/>
                </a:lnTo>
                <a:lnTo>
                  <a:pt x="83280" y="13270"/>
                </a:lnTo>
                <a:lnTo>
                  <a:pt x="83290" y="13270"/>
                </a:lnTo>
                <a:lnTo>
                  <a:pt x="83300" y="13270"/>
                </a:lnTo>
                <a:lnTo>
                  <a:pt x="83300" y="13260"/>
                </a:lnTo>
                <a:lnTo>
                  <a:pt x="83300" y="13250"/>
                </a:lnTo>
                <a:lnTo>
                  <a:pt x="83290" y="13250"/>
                </a:lnTo>
                <a:lnTo>
                  <a:pt x="83290" y="13240"/>
                </a:lnTo>
                <a:lnTo>
                  <a:pt x="83280" y="13240"/>
                </a:lnTo>
                <a:lnTo>
                  <a:pt x="83280" y="13230"/>
                </a:lnTo>
                <a:lnTo>
                  <a:pt x="83280" y="13220"/>
                </a:lnTo>
                <a:lnTo>
                  <a:pt x="83270" y="13220"/>
                </a:lnTo>
                <a:lnTo>
                  <a:pt x="83270" y="13210"/>
                </a:lnTo>
                <a:lnTo>
                  <a:pt x="83260" y="13210"/>
                </a:lnTo>
                <a:lnTo>
                  <a:pt x="83270" y="13210"/>
                </a:lnTo>
                <a:lnTo>
                  <a:pt x="83260" y="13200"/>
                </a:lnTo>
                <a:lnTo>
                  <a:pt x="83250" y="13200"/>
                </a:lnTo>
                <a:lnTo>
                  <a:pt x="83240" y="13200"/>
                </a:lnTo>
                <a:lnTo>
                  <a:pt x="83240" y="13190"/>
                </a:lnTo>
                <a:lnTo>
                  <a:pt x="83230" y="13190"/>
                </a:lnTo>
                <a:lnTo>
                  <a:pt x="83230" y="13200"/>
                </a:lnTo>
                <a:lnTo>
                  <a:pt x="83220" y="13200"/>
                </a:lnTo>
                <a:lnTo>
                  <a:pt x="83220" y="13210"/>
                </a:lnTo>
                <a:lnTo>
                  <a:pt x="83210" y="13210"/>
                </a:lnTo>
                <a:lnTo>
                  <a:pt x="83200" y="13200"/>
                </a:lnTo>
                <a:lnTo>
                  <a:pt x="83190" y="13200"/>
                </a:lnTo>
                <a:lnTo>
                  <a:pt x="83180" y="13200"/>
                </a:lnTo>
                <a:lnTo>
                  <a:pt x="83180" y="13190"/>
                </a:lnTo>
                <a:lnTo>
                  <a:pt x="83190" y="13190"/>
                </a:lnTo>
                <a:lnTo>
                  <a:pt x="83190" y="13180"/>
                </a:lnTo>
                <a:lnTo>
                  <a:pt x="83190" y="13170"/>
                </a:lnTo>
                <a:lnTo>
                  <a:pt x="83180" y="13170"/>
                </a:lnTo>
                <a:lnTo>
                  <a:pt x="83170" y="13170"/>
                </a:lnTo>
                <a:lnTo>
                  <a:pt x="83170" y="13180"/>
                </a:lnTo>
                <a:lnTo>
                  <a:pt x="83160" y="13180"/>
                </a:lnTo>
                <a:lnTo>
                  <a:pt x="83140" y="13180"/>
                </a:lnTo>
                <a:lnTo>
                  <a:pt x="83130" y="13170"/>
                </a:lnTo>
                <a:lnTo>
                  <a:pt x="83130" y="13150"/>
                </a:lnTo>
                <a:lnTo>
                  <a:pt x="83130" y="13140"/>
                </a:lnTo>
                <a:lnTo>
                  <a:pt x="83120" y="13140"/>
                </a:lnTo>
                <a:lnTo>
                  <a:pt x="83110" y="13140"/>
                </a:lnTo>
                <a:lnTo>
                  <a:pt x="83100" y="13140"/>
                </a:lnTo>
                <a:lnTo>
                  <a:pt x="83090" y="13140"/>
                </a:lnTo>
                <a:lnTo>
                  <a:pt x="83090" y="13150"/>
                </a:lnTo>
                <a:lnTo>
                  <a:pt x="83100" y="13150"/>
                </a:lnTo>
                <a:lnTo>
                  <a:pt x="83100" y="13160"/>
                </a:lnTo>
                <a:lnTo>
                  <a:pt x="83100" y="13170"/>
                </a:lnTo>
                <a:lnTo>
                  <a:pt x="83100" y="13180"/>
                </a:lnTo>
                <a:lnTo>
                  <a:pt x="83100" y="13190"/>
                </a:lnTo>
                <a:lnTo>
                  <a:pt x="83090" y="13190"/>
                </a:lnTo>
                <a:lnTo>
                  <a:pt x="83100" y="13200"/>
                </a:lnTo>
                <a:lnTo>
                  <a:pt x="83090" y="13200"/>
                </a:lnTo>
                <a:lnTo>
                  <a:pt x="83080" y="13200"/>
                </a:lnTo>
                <a:lnTo>
                  <a:pt x="83070" y="13190"/>
                </a:lnTo>
                <a:lnTo>
                  <a:pt x="83060" y="13190"/>
                </a:lnTo>
                <a:lnTo>
                  <a:pt x="83060" y="13180"/>
                </a:lnTo>
                <a:lnTo>
                  <a:pt x="83050" y="13180"/>
                </a:lnTo>
                <a:lnTo>
                  <a:pt x="83050" y="13170"/>
                </a:lnTo>
                <a:lnTo>
                  <a:pt x="83060" y="13170"/>
                </a:lnTo>
                <a:lnTo>
                  <a:pt x="83060" y="13160"/>
                </a:lnTo>
                <a:lnTo>
                  <a:pt x="83060" y="13150"/>
                </a:lnTo>
                <a:lnTo>
                  <a:pt x="83050" y="13150"/>
                </a:lnTo>
                <a:lnTo>
                  <a:pt x="83050" y="13140"/>
                </a:lnTo>
                <a:lnTo>
                  <a:pt x="83050" y="13150"/>
                </a:lnTo>
                <a:lnTo>
                  <a:pt x="83040" y="13150"/>
                </a:lnTo>
                <a:lnTo>
                  <a:pt x="83030" y="13140"/>
                </a:lnTo>
                <a:lnTo>
                  <a:pt x="83020" y="13140"/>
                </a:lnTo>
                <a:lnTo>
                  <a:pt x="83020" y="13130"/>
                </a:lnTo>
                <a:lnTo>
                  <a:pt x="83010" y="13130"/>
                </a:lnTo>
                <a:lnTo>
                  <a:pt x="83010" y="13140"/>
                </a:lnTo>
                <a:lnTo>
                  <a:pt x="83010" y="13150"/>
                </a:lnTo>
                <a:lnTo>
                  <a:pt x="83000" y="13150"/>
                </a:lnTo>
                <a:lnTo>
                  <a:pt x="82990" y="13150"/>
                </a:lnTo>
                <a:lnTo>
                  <a:pt x="82990" y="13140"/>
                </a:lnTo>
                <a:lnTo>
                  <a:pt x="82980" y="13140"/>
                </a:lnTo>
                <a:lnTo>
                  <a:pt x="82970" y="13140"/>
                </a:lnTo>
                <a:lnTo>
                  <a:pt x="82970" y="13150"/>
                </a:lnTo>
                <a:lnTo>
                  <a:pt x="82970" y="13160"/>
                </a:lnTo>
                <a:lnTo>
                  <a:pt x="82970" y="13170"/>
                </a:lnTo>
                <a:lnTo>
                  <a:pt x="82960" y="13170"/>
                </a:lnTo>
                <a:lnTo>
                  <a:pt x="82940" y="13170"/>
                </a:lnTo>
                <a:lnTo>
                  <a:pt x="82940" y="13160"/>
                </a:lnTo>
                <a:lnTo>
                  <a:pt x="82940" y="13150"/>
                </a:lnTo>
                <a:lnTo>
                  <a:pt x="82940" y="13140"/>
                </a:lnTo>
                <a:lnTo>
                  <a:pt x="82950" y="13130"/>
                </a:lnTo>
                <a:lnTo>
                  <a:pt x="82950" y="13120"/>
                </a:lnTo>
                <a:lnTo>
                  <a:pt x="82960" y="13120"/>
                </a:lnTo>
                <a:lnTo>
                  <a:pt x="82970" y="13110"/>
                </a:lnTo>
                <a:lnTo>
                  <a:pt x="82970" y="13100"/>
                </a:lnTo>
                <a:lnTo>
                  <a:pt x="82970" y="13090"/>
                </a:lnTo>
                <a:lnTo>
                  <a:pt x="82970" y="13070"/>
                </a:lnTo>
                <a:lnTo>
                  <a:pt x="82970" y="13060"/>
                </a:lnTo>
                <a:lnTo>
                  <a:pt x="82960" y="13060"/>
                </a:lnTo>
                <a:lnTo>
                  <a:pt x="82960" y="13070"/>
                </a:lnTo>
                <a:lnTo>
                  <a:pt x="82950" y="13060"/>
                </a:lnTo>
                <a:lnTo>
                  <a:pt x="82950" y="13050"/>
                </a:lnTo>
                <a:lnTo>
                  <a:pt x="82950" y="13040"/>
                </a:lnTo>
                <a:lnTo>
                  <a:pt x="82960" y="13040"/>
                </a:lnTo>
                <a:lnTo>
                  <a:pt x="82970" y="13040"/>
                </a:lnTo>
                <a:lnTo>
                  <a:pt x="82980" y="13040"/>
                </a:lnTo>
                <a:lnTo>
                  <a:pt x="82990" y="13030"/>
                </a:lnTo>
                <a:lnTo>
                  <a:pt x="82990" y="13020"/>
                </a:lnTo>
                <a:lnTo>
                  <a:pt x="82980" y="13010"/>
                </a:lnTo>
                <a:lnTo>
                  <a:pt x="82980" y="13000"/>
                </a:lnTo>
                <a:lnTo>
                  <a:pt x="82980" y="12990"/>
                </a:lnTo>
                <a:lnTo>
                  <a:pt x="82980" y="12980"/>
                </a:lnTo>
                <a:lnTo>
                  <a:pt x="82980" y="12970"/>
                </a:lnTo>
                <a:lnTo>
                  <a:pt x="82970" y="12960"/>
                </a:lnTo>
                <a:lnTo>
                  <a:pt x="82980" y="12960"/>
                </a:lnTo>
                <a:lnTo>
                  <a:pt x="82980" y="12950"/>
                </a:lnTo>
                <a:lnTo>
                  <a:pt x="82980" y="12940"/>
                </a:lnTo>
                <a:lnTo>
                  <a:pt x="82970" y="12930"/>
                </a:lnTo>
                <a:lnTo>
                  <a:pt x="82970" y="12920"/>
                </a:lnTo>
                <a:lnTo>
                  <a:pt x="82960" y="12920"/>
                </a:lnTo>
                <a:lnTo>
                  <a:pt x="82960" y="12910"/>
                </a:lnTo>
                <a:lnTo>
                  <a:pt x="82960" y="12900"/>
                </a:lnTo>
                <a:lnTo>
                  <a:pt x="82950" y="12900"/>
                </a:lnTo>
                <a:lnTo>
                  <a:pt x="82940" y="12900"/>
                </a:lnTo>
                <a:lnTo>
                  <a:pt x="82930" y="12900"/>
                </a:lnTo>
                <a:lnTo>
                  <a:pt x="82930" y="12890"/>
                </a:lnTo>
                <a:lnTo>
                  <a:pt x="82920" y="12890"/>
                </a:lnTo>
                <a:lnTo>
                  <a:pt x="82910" y="12880"/>
                </a:lnTo>
                <a:lnTo>
                  <a:pt x="82910" y="12870"/>
                </a:lnTo>
                <a:lnTo>
                  <a:pt x="82890" y="12870"/>
                </a:lnTo>
                <a:lnTo>
                  <a:pt x="82890" y="12850"/>
                </a:lnTo>
                <a:lnTo>
                  <a:pt x="82890" y="12840"/>
                </a:lnTo>
                <a:lnTo>
                  <a:pt x="82880" y="12840"/>
                </a:lnTo>
                <a:lnTo>
                  <a:pt x="82880" y="12850"/>
                </a:lnTo>
                <a:lnTo>
                  <a:pt x="82870" y="12850"/>
                </a:lnTo>
                <a:lnTo>
                  <a:pt x="82870" y="12860"/>
                </a:lnTo>
                <a:lnTo>
                  <a:pt x="82860" y="12860"/>
                </a:lnTo>
                <a:lnTo>
                  <a:pt x="82850" y="12850"/>
                </a:lnTo>
                <a:lnTo>
                  <a:pt x="82850" y="12840"/>
                </a:lnTo>
                <a:lnTo>
                  <a:pt x="82850" y="12830"/>
                </a:lnTo>
                <a:lnTo>
                  <a:pt x="82850" y="12810"/>
                </a:lnTo>
                <a:lnTo>
                  <a:pt x="82850" y="12800"/>
                </a:lnTo>
                <a:lnTo>
                  <a:pt x="82840" y="12790"/>
                </a:lnTo>
                <a:lnTo>
                  <a:pt x="82830" y="12780"/>
                </a:lnTo>
                <a:lnTo>
                  <a:pt x="82830" y="12770"/>
                </a:lnTo>
                <a:lnTo>
                  <a:pt x="82830" y="12760"/>
                </a:lnTo>
                <a:lnTo>
                  <a:pt x="82830" y="12750"/>
                </a:lnTo>
                <a:lnTo>
                  <a:pt x="82840" y="12750"/>
                </a:lnTo>
                <a:lnTo>
                  <a:pt x="82840" y="12740"/>
                </a:lnTo>
                <a:lnTo>
                  <a:pt x="82830" y="12740"/>
                </a:lnTo>
                <a:lnTo>
                  <a:pt x="82830" y="12730"/>
                </a:lnTo>
                <a:lnTo>
                  <a:pt x="82820" y="12730"/>
                </a:lnTo>
                <a:lnTo>
                  <a:pt x="82820" y="12720"/>
                </a:lnTo>
                <a:lnTo>
                  <a:pt x="82820" y="12700"/>
                </a:lnTo>
                <a:lnTo>
                  <a:pt x="82820" y="12690"/>
                </a:lnTo>
                <a:lnTo>
                  <a:pt x="82820" y="12670"/>
                </a:lnTo>
                <a:lnTo>
                  <a:pt x="82830" y="12670"/>
                </a:lnTo>
                <a:lnTo>
                  <a:pt x="82820" y="12660"/>
                </a:lnTo>
                <a:lnTo>
                  <a:pt x="82820" y="12650"/>
                </a:lnTo>
                <a:lnTo>
                  <a:pt x="82810" y="12650"/>
                </a:lnTo>
                <a:lnTo>
                  <a:pt x="82800" y="12650"/>
                </a:lnTo>
                <a:lnTo>
                  <a:pt x="82790" y="12650"/>
                </a:lnTo>
                <a:lnTo>
                  <a:pt x="82780" y="12650"/>
                </a:lnTo>
                <a:lnTo>
                  <a:pt x="82770" y="12650"/>
                </a:lnTo>
                <a:lnTo>
                  <a:pt x="82760" y="12640"/>
                </a:lnTo>
                <a:lnTo>
                  <a:pt x="82750" y="12640"/>
                </a:lnTo>
                <a:lnTo>
                  <a:pt x="82750" y="12630"/>
                </a:lnTo>
                <a:lnTo>
                  <a:pt x="82740" y="12630"/>
                </a:lnTo>
                <a:lnTo>
                  <a:pt x="82740" y="12620"/>
                </a:lnTo>
                <a:lnTo>
                  <a:pt x="82730" y="12620"/>
                </a:lnTo>
                <a:lnTo>
                  <a:pt x="82730" y="12610"/>
                </a:lnTo>
                <a:lnTo>
                  <a:pt x="82720" y="12610"/>
                </a:lnTo>
                <a:lnTo>
                  <a:pt x="82720" y="12600"/>
                </a:lnTo>
                <a:lnTo>
                  <a:pt x="82710" y="12600"/>
                </a:lnTo>
                <a:lnTo>
                  <a:pt x="82710" y="12590"/>
                </a:lnTo>
                <a:lnTo>
                  <a:pt x="82710" y="12580"/>
                </a:lnTo>
                <a:lnTo>
                  <a:pt x="82720" y="12580"/>
                </a:lnTo>
                <a:lnTo>
                  <a:pt x="82730" y="12570"/>
                </a:lnTo>
                <a:lnTo>
                  <a:pt x="82730" y="12560"/>
                </a:lnTo>
                <a:lnTo>
                  <a:pt x="82720" y="12560"/>
                </a:lnTo>
                <a:lnTo>
                  <a:pt x="82710" y="12560"/>
                </a:lnTo>
                <a:lnTo>
                  <a:pt x="82710" y="12550"/>
                </a:lnTo>
                <a:lnTo>
                  <a:pt x="82710" y="12540"/>
                </a:lnTo>
                <a:lnTo>
                  <a:pt x="82720" y="12540"/>
                </a:lnTo>
                <a:lnTo>
                  <a:pt x="82720" y="12530"/>
                </a:lnTo>
                <a:lnTo>
                  <a:pt x="82730" y="12530"/>
                </a:lnTo>
                <a:lnTo>
                  <a:pt x="82730" y="12520"/>
                </a:lnTo>
                <a:lnTo>
                  <a:pt x="82740" y="12520"/>
                </a:lnTo>
                <a:lnTo>
                  <a:pt x="82730" y="12520"/>
                </a:lnTo>
                <a:lnTo>
                  <a:pt x="82730" y="12510"/>
                </a:lnTo>
                <a:lnTo>
                  <a:pt x="82720" y="12510"/>
                </a:lnTo>
                <a:lnTo>
                  <a:pt x="82710" y="12520"/>
                </a:lnTo>
                <a:lnTo>
                  <a:pt x="82700" y="12530"/>
                </a:lnTo>
                <a:lnTo>
                  <a:pt x="82690" y="12530"/>
                </a:lnTo>
                <a:lnTo>
                  <a:pt x="82680" y="12520"/>
                </a:lnTo>
                <a:lnTo>
                  <a:pt x="82670" y="12530"/>
                </a:lnTo>
                <a:lnTo>
                  <a:pt x="82670" y="12520"/>
                </a:lnTo>
                <a:lnTo>
                  <a:pt x="82670" y="12510"/>
                </a:lnTo>
                <a:lnTo>
                  <a:pt x="82670" y="12500"/>
                </a:lnTo>
                <a:lnTo>
                  <a:pt x="82680" y="12500"/>
                </a:lnTo>
                <a:lnTo>
                  <a:pt x="82670" y="12490"/>
                </a:lnTo>
                <a:lnTo>
                  <a:pt x="82660" y="12480"/>
                </a:lnTo>
                <a:lnTo>
                  <a:pt x="82650" y="12480"/>
                </a:lnTo>
                <a:lnTo>
                  <a:pt x="82640" y="12470"/>
                </a:lnTo>
                <a:lnTo>
                  <a:pt x="82630" y="12470"/>
                </a:lnTo>
                <a:lnTo>
                  <a:pt x="82620" y="12470"/>
                </a:lnTo>
                <a:lnTo>
                  <a:pt x="82620" y="12460"/>
                </a:lnTo>
                <a:lnTo>
                  <a:pt x="82620" y="12450"/>
                </a:lnTo>
                <a:lnTo>
                  <a:pt x="82630" y="12450"/>
                </a:lnTo>
                <a:lnTo>
                  <a:pt x="82630" y="12440"/>
                </a:lnTo>
                <a:lnTo>
                  <a:pt x="82630" y="12430"/>
                </a:lnTo>
                <a:lnTo>
                  <a:pt x="82630" y="12420"/>
                </a:lnTo>
                <a:lnTo>
                  <a:pt x="82620" y="12420"/>
                </a:lnTo>
                <a:lnTo>
                  <a:pt x="82610" y="12430"/>
                </a:lnTo>
                <a:lnTo>
                  <a:pt x="82600" y="12420"/>
                </a:lnTo>
                <a:lnTo>
                  <a:pt x="82600" y="12410"/>
                </a:lnTo>
                <a:lnTo>
                  <a:pt x="82600" y="12400"/>
                </a:lnTo>
                <a:lnTo>
                  <a:pt x="82610" y="12400"/>
                </a:lnTo>
                <a:lnTo>
                  <a:pt x="82610" y="12390"/>
                </a:lnTo>
                <a:lnTo>
                  <a:pt x="82610" y="12380"/>
                </a:lnTo>
                <a:lnTo>
                  <a:pt x="82610" y="12370"/>
                </a:lnTo>
                <a:lnTo>
                  <a:pt x="82600" y="12370"/>
                </a:lnTo>
                <a:lnTo>
                  <a:pt x="82590" y="12370"/>
                </a:lnTo>
                <a:lnTo>
                  <a:pt x="82580" y="12370"/>
                </a:lnTo>
                <a:lnTo>
                  <a:pt x="82590" y="12370"/>
                </a:lnTo>
                <a:lnTo>
                  <a:pt x="82590" y="12360"/>
                </a:lnTo>
                <a:lnTo>
                  <a:pt x="82580" y="12360"/>
                </a:lnTo>
                <a:lnTo>
                  <a:pt x="82580" y="12350"/>
                </a:lnTo>
                <a:lnTo>
                  <a:pt x="82580" y="12340"/>
                </a:lnTo>
                <a:lnTo>
                  <a:pt x="82570" y="12340"/>
                </a:lnTo>
                <a:lnTo>
                  <a:pt x="82570" y="12330"/>
                </a:lnTo>
                <a:lnTo>
                  <a:pt x="82580" y="12330"/>
                </a:lnTo>
                <a:lnTo>
                  <a:pt x="82570" y="12330"/>
                </a:lnTo>
                <a:lnTo>
                  <a:pt x="82570" y="12320"/>
                </a:lnTo>
                <a:lnTo>
                  <a:pt x="82570" y="12330"/>
                </a:lnTo>
                <a:lnTo>
                  <a:pt x="82560" y="12330"/>
                </a:lnTo>
                <a:lnTo>
                  <a:pt x="82550" y="12320"/>
                </a:lnTo>
                <a:lnTo>
                  <a:pt x="82550" y="12310"/>
                </a:lnTo>
                <a:lnTo>
                  <a:pt x="82550" y="12300"/>
                </a:lnTo>
                <a:lnTo>
                  <a:pt x="82540" y="12300"/>
                </a:lnTo>
                <a:lnTo>
                  <a:pt x="82530" y="12300"/>
                </a:lnTo>
                <a:lnTo>
                  <a:pt x="82520" y="12300"/>
                </a:lnTo>
                <a:lnTo>
                  <a:pt x="82520" y="12310"/>
                </a:lnTo>
                <a:lnTo>
                  <a:pt x="82520" y="12320"/>
                </a:lnTo>
                <a:lnTo>
                  <a:pt x="82510" y="12320"/>
                </a:lnTo>
                <a:lnTo>
                  <a:pt x="82500" y="12320"/>
                </a:lnTo>
                <a:lnTo>
                  <a:pt x="82500" y="12310"/>
                </a:lnTo>
                <a:lnTo>
                  <a:pt x="82500" y="12300"/>
                </a:lnTo>
                <a:lnTo>
                  <a:pt x="82490" y="12290"/>
                </a:lnTo>
                <a:lnTo>
                  <a:pt x="82480" y="12290"/>
                </a:lnTo>
                <a:lnTo>
                  <a:pt x="82470" y="12290"/>
                </a:lnTo>
                <a:lnTo>
                  <a:pt x="82470" y="12280"/>
                </a:lnTo>
                <a:lnTo>
                  <a:pt x="82460" y="12280"/>
                </a:lnTo>
                <a:lnTo>
                  <a:pt x="82450" y="12280"/>
                </a:lnTo>
                <a:lnTo>
                  <a:pt x="82440" y="12280"/>
                </a:lnTo>
                <a:lnTo>
                  <a:pt x="82440" y="12270"/>
                </a:lnTo>
                <a:lnTo>
                  <a:pt x="82450" y="12270"/>
                </a:lnTo>
                <a:lnTo>
                  <a:pt x="82450" y="12260"/>
                </a:lnTo>
                <a:lnTo>
                  <a:pt x="82460" y="12260"/>
                </a:lnTo>
                <a:lnTo>
                  <a:pt x="82460" y="12250"/>
                </a:lnTo>
                <a:lnTo>
                  <a:pt x="82450" y="12250"/>
                </a:lnTo>
                <a:lnTo>
                  <a:pt x="82440" y="12250"/>
                </a:lnTo>
                <a:lnTo>
                  <a:pt x="82440" y="12240"/>
                </a:lnTo>
                <a:lnTo>
                  <a:pt x="82430" y="12240"/>
                </a:lnTo>
                <a:lnTo>
                  <a:pt x="82430" y="12230"/>
                </a:lnTo>
                <a:lnTo>
                  <a:pt x="82430" y="12220"/>
                </a:lnTo>
                <a:lnTo>
                  <a:pt x="82440" y="12220"/>
                </a:lnTo>
                <a:lnTo>
                  <a:pt x="82440" y="12210"/>
                </a:lnTo>
                <a:lnTo>
                  <a:pt x="82440" y="12200"/>
                </a:lnTo>
                <a:lnTo>
                  <a:pt x="82450" y="12200"/>
                </a:lnTo>
                <a:lnTo>
                  <a:pt x="82450" y="12190"/>
                </a:lnTo>
                <a:lnTo>
                  <a:pt x="82440" y="12190"/>
                </a:lnTo>
                <a:lnTo>
                  <a:pt x="82430" y="12190"/>
                </a:lnTo>
                <a:lnTo>
                  <a:pt x="82420" y="12180"/>
                </a:lnTo>
                <a:lnTo>
                  <a:pt x="82420" y="12170"/>
                </a:lnTo>
                <a:lnTo>
                  <a:pt x="82430" y="12170"/>
                </a:lnTo>
                <a:lnTo>
                  <a:pt x="82430" y="12160"/>
                </a:lnTo>
                <a:lnTo>
                  <a:pt x="82430" y="12150"/>
                </a:lnTo>
                <a:lnTo>
                  <a:pt x="82440" y="12150"/>
                </a:lnTo>
                <a:lnTo>
                  <a:pt x="82440" y="12140"/>
                </a:lnTo>
                <a:lnTo>
                  <a:pt x="82440" y="12130"/>
                </a:lnTo>
                <a:lnTo>
                  <a:pt x="82430" y="12130"/>
                </a:lnTo>
                <a:lnTo>
                  <a:pt x="82430" y="12120"/>
                </a:lnTo>
                <a:lnTo>
                  <a:pt x="82420" y="12120"/>
                </a:lnTo>
                <a:lnTo>
                  <a:pt x="82420" y="12110"/>
                </a:lnTo>
                <a:lnTo>
                  <a:pt x="82420" y="12100"/>
                </a:lnTo>
                <a:lnTo>
                  <a:pt x="82430" y="12100"/>
                </a:lnTo>
                <a:lnTo>
                  <a:pt x="82440" y="12090"/>
                </a:lnTo>
                <a:lnTo>
                  <a:pt x="82440" y="12080"/>
                </a:lnTo>
                <a:lnTo>
                  <a:pt x="82440" y="12070"/>
                </a:lnTo>
                <a:lnTo>
                  <a:pt x="82450" y="12070"/>
                </a:lnTo>
                <a:lnTo>
                  <a:pt x="82460" y="12070"/>
                </a:lnTo>
                <a:lnTo>
                  <a:pt x="82460" y="12080"/>
                </a:lnTo>
                <a:lnTo>
                  <a:pt x="82470" y="12090"/>
                </a:lnTo>
                <a:lnTo>
                  <a:pt x="82480" y="12100"/>
                </a:lnTo>
                <a:lnTo>
                  <a:pt x="82480" y="12090"/>
                </a:lnTo>
                <a:lnTo>
                  <a:pt x="82490" y="12090"/>
                </a:lnTo>
                <a:lnTo>
                  <a:pt x="82490" y="12080"/>
                </a:lnTo>
                <a:lnTo>
                  <a:pt x="82500" y="12080"/>
                </a:lnTo>
                <a:lnTo>
                  <a:pt x="82510" y="12080"/>
                </a:lnTo>
                <a:lnTo>
                  <a:pt x="82510" y="12070"/>
                </a:lnTo>
                <a:lnTo>
                  <a:pt x="82520" y="12070"/>
                </a:lnTo>
                <a:lnTo>
                  <a:pt x="82520" y="12060"/>
                </a:lnTo>
                <a:lnTo>
                  <a:pt x="82510" y="12060"/>
                </a:lnTo>
                <a:lnTo>
                  <a:pt x="82510" y="12050"/>
                </a:lnTo>
                <a:lnTo>
                  <a:pt x="82500" y="12040"/>
                </a:lnTo>
                <a:lnTo>
                  <a:pt x="82490" y="12040"/>
                </a:lnTo>
                <a:lnTo>
                  <a:pt x="82470" y="12040"/>
                </a:lnTo>
                <a:lnTo>
                  <a:pt x="82460" y="12040"/>
                </a:lnTo>
                <a:lnTo>
                  <a:pt x="82450" y="12040"/>
                </a:lnTo>
                <a:lnTo>
                  <a:pt x="82450" y="12050"/>
                </a:lnTo>
                <a:lnTo>
                  <a:pt x="82430" y="12050"/>
                </a:lnTo>
                <a:lnTo>
                  <a:pt x="82430" y="12040"/>
                </a:lnTo>
                <a:lnTo>
                  <a:pt x="82420" y="12040"/>
                </a:lnTo>
                <a:lnTo>
                  <a:pt x="82410" y="12030"/>
                </a:lnTo>
                <a:lnTo>
                  <a:pt x="82410" y="12020"/>
                </a:lnTo>
                <a:lnTo>
                  <a:pt x="82420" y="12020"/>
                </a:lnTo>
                <a:lnTo>
                  <a:pt x="82420" y="12010"/>
                </a:lnTo>
                <a:lnTo>
                  <a:pt x="82420" y="12000"/>
                </a:lnTo>
                <a:lnTo>
                  <a:pt x="82420" y="11990"/>
                </a:lnTo>
                <a:lnTo>
                  <a:pt x="82430" y="11990"/>
                </a:lnTo>
                <a:lnTo>
                  <a:pt x="82430" y="11980"/>
                </a:lnTo>
                <a:lnTo>
                  <a:pt x="82430" y="11970"/>
                </a:lnTo>
                <a:lnTo>
                  <a:pt x="82420" y="11960"/>
                </a:lnTo>
                <a:lnTo>
                  <a:pt x="82410" y="11960"/>
                </a:lnTo>
                <a:lnTo>
                  <a:pt x="82400" y="11960"/>
                </a:lnTo>
                <a:lnTo>
                  <a:pt x="82390" y="11960"/>
                </a:lnTo>
                <a:lnTo>
                  <a:pt x="82390" y="11950"/>
                </a:lnTo>
                <a:lnTo>
                  <a:pt x="82390" y="11960"/>
                </a:lnTo>
                <a:lnTo>
                  <a:pt x="82380" y="11960"/>
                </a:lnTo>
                <a:lnTo>
                  <a:pt x="82380" y="11970"/>
                </a:lnTo>
                <a:lnTo>
                  <a:pt x="82370" y="11980"/>
                </a:lnTo>
                <a:lnTo>
                  <a:pt x="82360" y="11980"/>
                </a:lnTo>
                <a:lnTo>
                  <a:pt x="82350" y="11970"/>
                </a:lnTo>
                <a:lnTo>
                  <a:pt x="82340" y="11960"/>
                </a:lnTo>
                <a:lnTo>
                  <a:pt x="82330" y="11950"/>
                </a:lnTo>
                <a:lnTo>
                  <a:pt x="82330" y="11940"/>
                </a:lnTo>
                <a:lnTo>
                  <a:pt x="82330" y="11930"/>
                </a:lnTo>
                <a:lnTo>
                  <a:pt x="82340" y="11930"/>
                </a:lnTo>
                <a:lnTo>
                  <a:pt x="82340" y="11920"/>
                </a:lnTo>
                <a:lnTo>
                  <a:pt x="82350" y="11920"/>
                </a:lnTo>
                <a:lnTo>
                  <a:pt x="82360" y="11920"/>
                </a:lnTo>
                <a:lnTo>
                  <a:pt x="82360" y="11910"/>
                </a:lnTo>
                <a:lnTo>
                  <a:pt x="82360" y="11900"/>
                </a:lnTo>
                <a:lnTo>
                  <a:pt x="82370" y="11890"/>
                </a:lnTo>
                <a:lnTo>
                  <a:pt x="82370" y="11880"/>
                </a:lnTo>
                <a:lnTo>
                  <a:pt x="82380" y="11880"/>
                </a:lnTo>
                <a:lnTo>
                  <a:pt x="82380" y="11870"/>
                </a:lnTo>
                <a:lnTo>
                  <a:pt x="82390" y="11870"/>
                </a:lnTo>
                <a:lnTo>
                  <a:pt x="82390" y="11860"/>
                </a:lnTo>
                <a:lnTo>
                  <a:pt x="82400" y="11860"/>
                </a:lnTo>
                <a:lnTo>
                  <a:pt x="82390" y="11860"/>
                </a:lnTo>
                <a:lnTo>
                  <a:pt x="82390" y="11850"/>
                </a:lnTo>
                <a:lnTo>
                  <a:pt x="82390" y="11840"/>
                </a:lnTo>
                <a:lnTo>
                  <a:pt x="82390" y="11850"/>
                </a:lnTo>
                <a:lnTo>
                  <a:pt x="82380" y="11850"/>
                </a:lnTo>
                <a:lnTo>
                  <a:pt x="82380" y="11840"/>
                </a:lnTo>
                <a:lnTo>
                  <a:pt x="82370" y="11830"/>
                </a:lnTo>
                <a:lnTo>
                  <a:pt x="82370" y="11820"/>
                </a:lnTo>
                <a:lnTo>
                  <a:pt x="82360" y="11810"/>
                </a:lnTo>
                <a:lnTo>
                  <a:pt x="82360" y="11800"/>
                </a:lnTo>
                <a:lnTo>
                  <a:pt x="82350" y="11800"/>
                </a:lnTo>
                <a:lnTo>
                  <a:pt x="82340" y="11780"/>
                </a:lnTo>
                <a:lnTo>
                  <a:pt x="82320" y="11780"/>
                </a:lnTo>
                <a:lnTo>
                  <a:pt x="82310" y="11770"/>
                </a:lnTo>
                <a:lnTo>
                  <a:pt x="82320" y="11770"/>
                </a:lnTo>
                <a:lnTo>
                  <a:pt x="82330" y="11770"/>
                </a:lnTo>
                <a:lnTo>
                  <a:pt x="82330" y="11760"/>
                </a:lnTo>
                <a:lnTo>
                  <a:pt x="82320" y="11760"/>
                </a:lnTo>
                <a:lnTo>
                  <a:pt x="82320" y="11750"/>
                </a:lnTo>
                <a:lnTo>
                  <a:pt x="82330" y="11750"/>
                </a:lnTo>
                <a:lnTo>
                  <a:pt x="82340" y="11750"/>
                </a:lnTo>
                <a:lnTo>
                  <a:pt x="82340" y="11740"/>
                </a:lnTo>
                <a:lnTo>
                  <a:pt x="82340" y="11730"/>
                </a:lnTo>
                <a:lnTo>
                  <a:pt x="82330" y="11730"/>
                </a:lnTo>
                <a:lnTo>
                  <a:pt x="82340" y="11720"/>
                </a:lnTo>
                <a:lnTo>
                  <a:pt x="82350" y="11720"/>
                </a:lnTo>
                <a:lnTo>
                  <a:pt x="82350" y="11710"/>
                </a:lnTo>
                <a:lnTo>
                  <a:pt x="82340" y="11710"/>
                </a:lnTo>
                <a:lnTo>
                  <a:pt x="82330" y="11710"/>
                </a:lnTo>
                <a:lnTo>
                  <a:pt x="82320" y="11720"/>
                </a:lnTo>
                <a:lnTo>
                  <a:pt x="82310" y="11720"/>
                </a:lnTo>
                <a:lnTo>
                  <a:pt x="82300" y="11710"/>
                </a:lnTo>
                <a:lnTo>
                  <a:pt x="82300" y="11700"/>
                </a:lnTo>
                <a:lnTo>
                  <a:pt x="82290" y="11700"/>
                </a:lnTo>
                <a:lnTo>
                  <a:pt x="82280" y="11710"/>
                </a:lnTo>
                <a:lnTo>
                  <a:pt x="82270" y="11720"/>
                </a:lnTo>
                <a:lnTo>
                  <a:pt x="82270" y="11730"/>
                </a:lnTo>
                <a:lnTo>
                  <a:pt x="82260" y="11730"/>
                </a:lnTo>
                <a:lnTo>
                  <a:pt x="82250" y="11730"/>
                </a:lnTo>
                <a:lnTo>
                  <a:pt x="82250" y="11720"/>
                </a:lnTo>
                <a:lnTo>
                  <a:pt x="82260" y="11710"/>
                </a:lnTo>
                <a:lnTo>
                  <a:pt x="82260" y="11700"/>
                </a:lnTo>
                <a:lnTo>
                  <a:pt x="82170" y="11700"/>
                </a:lnTo>
                <a:lnTo>
                  <a:pt x="81900" y="11700"/>
                </a:lnTo>
                <a:lnTo>
                  <a:pt x="81570" y="11700"/>
                </a:lnTo>
                <a:lnTo>
                  <a:pt x="80930" y="11700"/>
                </a:lnTo>
                <a:lnTo>
                  <a:pt x="80220" y="11840"/>
                </a:lnTo>
                <a:lnTo>
                  <a:pt x="77860" y="12330"/>
                </a:lnTo>
                <a:lnTo>
                  <a:pt x="76900" y="1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