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Otjozondjupa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Otjozondjupa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66810" y="19970"/>
                </a:moveTo>
                <a:lnTo>
                  <a:pt x="66810" y="20340"/>
                </a:lnTo>
                <a:lnTo>
                  <a:pt x="66810" y="22030"/>
                </a:lnTo>
                <a:lnTo>
                  <a:pt x="66810" y="22220"/>
                </a:lnTo>
                <a:lnTo>
                  <a:pt x="66810" y="22310"/>
                </a:lnTo>
                <a:lnTo>
                  <a:pt x="66810" y="24860"/>
                </a:lnTo>
                <a:lnTo>
                  <a:pt x="66810" y="25890"/>
                </a:lnTo>
                <a:lnTo>
                  <a:pt x="66810" y="27140"/>
                </a:lnTo>
                <a:lnTo>
                  <a:pt x="66810" y="28430"/>
                </a:lnTo>
                <a:lnTo>
                  <a:pt x="66800" y="28420"/>
                </a:lnTo>
                <a:lnTo>
                  <a:pt x="66780" y="28420"/>
                </a:lnTo>
                <a:lnTo>
                  <a:pt x="66750" y="28430"/>
                </a:lnTo>
                <a:lnTo>
                  <a:pt x="66720" y="28440"/>
                </a:lnTo>
                <a:lnTo>
                  <a:pt x="66700" y="28450"/>
                </a:lnTo>
                <a:lnTo>
                  <a:pt x="66670" y="28460"/>
                </a:lnTo>
                <a:lnTo>
                  <a:pt x="66640" y="28480"/>
                </a:lnTo>
                <a:lnTo>
                  <a:pt x="66610" y="28470"/>
                </a:lnTo>
                <a:lnTo>
                  <a:pt x="66580" y="28450"/>
                </a:lnTo>
                <a:lnTo>
                  <a:pt x="66560" y="28440"/>
                </a:lnTo>
                <a:lnTo>
                  <a:pt x="66540" y="28430"/>
                </a:lnTo>
                <a:lnTo>
                  <a:pt x="66520" y="28430"/>
                </a:lnTo>
                <a:lnTo>
                  <a:pt x="66500" y="28430"/>
                </a:lnTo>
                <a:lnTo>
                  <a:pt x="66480" y="28440"/>
                </a:lnTo>
                <a:lnTo>
                  <a:pt x="66470" y="28450"/>
                </a:lnTo>
                <a:lnTo>
                  <a:pt x="66460" y="28470"/>
                </a:lnTo>
                <a:lnTo>
                  <a:pt x="66440" y="28480"/>
                </a:lnTo>
                <a:lnTo>
                  <a:pt x="66420" y="28500"/>
                </a:lnTo>
                <a:lnTo>
                  <a:pt x="66420" y="28520"/>
                </a:lnTo>
                <a:lnTo>
                  <a:pt x="66410" y="28540"/>
                </a:lnTo>
                <a:lnTo>
                  <a:pt x="66390" y="28580"/>
                </a:lnTo>
                <a:lnTo>
                  <a:pt x="66350" y="28590"/>
                </a:lnTo>
                <a:lnTo>
                  <a:pt x="66320" y="28590"/>
                </a:lnTo>
                <a:lnTo>
                  <a:pt x="66290" y="28580"/>
                </a:lnTo>
                <a:lnTo>
                  <a:pt x="66270" y="28570"/>
                </a:lnTo>
                <a:lnTo>
                  <a:pt x="66230" y="28570"/>
                </a:lnTo>
                <a:lnTo>
                  <a:pt x="66190" y="28560"/>
                </a:lnTo>
                <a:lnTo>
                  <a:pt x="66180" y="28540"/>
                </a:lnTo>
                <a:lnTo>
                  <a:pt x="66170" y="28520"/>
                </a:lnTo>
                <a:lnTo>
                  <a:pt x="66170" y="28490"/>
                </a:lnTo>
                <a:lnTo>
                  <a:pt x="66170" y="28480"/>
                </a:lnTo>
                <a:lnTo>
                  <a:pt x="66140" y="28470"/>
                </a:lnTo>
                <a:lnTo>
                  <a:pt x="66120" y="28480"/>
                </a:lnTo>
                <a:lnTo>
                  <a:pt x="66100" y="28480"/>
                </a:lnTo>
                <a:lnTo>
                  <a:pt x="66090" y="28470"/>
                </a:lnTo>
                <a:lnTo>
                  <a:pt x="66080" y="28470"/>
                </a:lnTo>
                <a:lnTo>
                  <a:pt x="66080" y="28480"/>
                </a:lnTo>
                <a:lnTo>
                  <a:pt x="66070" y="28480"/>
                </a:lnTo>
                <a:lnTo>
                  <a:pt x="66060" y="28490"/>
                </a:lnTo>
                <a:lnTo>
                  <a:pt x="66060" y="28500"/>
                </a:lnTo>
                <a:lnTo>
                  <a:pt x="66050" y="28510"/>
                </a:lnTo>
                <a:lnTo>
                  <a:pt x="66050" y="28520"/>
                </a:lnTo>
                <a:lnTo>
                  <a:pt x="66040" y="28530"/>
                </a:lnTo>
                <a:lnTo>
                  <a:pt x="66020" y="28530"/>
                </a:lnTo>
                <a:lnTo>
                  <a:pt x="66020" y="28520"/>
                </a:lnTo>
                <a:lnTo>
                  <a:pt x="66010" y="28510"/>
                </a:lnTo>
                <a:lnTo>
                  <a:pt x="65960" y="28490"/>
                </a:lnTo>
                <a:lnTo>
                  <a:pt x="65940" y="28490"/>
                </a:lnTo>
                <a:lnTo>
                  <a:pt x="65920" y="28500"/>
                </a:lnTo>
                <a:lnTo>
                  <a:pt x="65910" y="28520"/>
                </a:lnTo>
                <a:lnTo>
                  <a:pt x="65890" y="28530"/>
                </a:lnTo>
                <a:lnTo>
                  <a:pt x="65870" y="28530"/>
                </a:lnTo>
                <a:lnTo>
                  <a:pt x="65860" y="28520"/>
                </a:lnTo>
                <a:lnTo>
                  <a:pt x="65840" y="28510"/>
                </a:lnTo>
                <a:lnTo>
                  <a:pt x="65820" y="28500"/>
                </a:lnTo>
                <a:lnTo>
                  <a:pt x="65800" y="28490"/>
                </a:lnTo>
                <a:lnTo>
                  <a:pt x="65790" y="28490"/>
                </a:lnTo>
                <a:lnTo>
                  <a:pt x="65780" y="28500"/>
                </a:lnTo>
                <a:lnTo>
                  <a:pt x="65770" y="28510"/>
                </a:lnTo>
                <a:lnTo>
                  <a:pt x="65750" y="28510"/>
                </a:lnTo>
                <a:lnTo>
                  <a:pt x="65740" y="28510"/>
                </a:lnTo>
                <a:lnTo>
                  <a:pt x="65720" y="28510"/>
                </a:lnTo>
                <a:lnTo>
                  <a:pt x="65710" y="28520"/>
                </a:lnTo>
                <a:lnTo>
                  <a:pt x="65700" y="28540"/>
                </a:lnTo>
                <a:lnTo>
                  <a:pt x="65700" y="28550"/>
                </a:lnTo>
                <a:lnTo>
                  <a:pt x="65700" y="28560"/>
                </a:lnTo>
                <a:lnTo>
                  <a:pt x="65710" y="28580"/>
                </a:lnTo>
                <a:lnTo>
                  <a:pt x="65700" y="28590"/>
                </a:lnTo>
                <a:lnTo>
                  <a:pt x="65680" y="28600"/>
                </a:lnTo>
                <a:lnTo>
                  <a:pt x="65660" y="28610"/>
                </a:lnTo>
                <a:lnTo>
                  <a:pt x="65650" y="28610"/>
                </a:lnTo>
                <a:lnTo>
                  <a:pt x="65630" y="28630"/>
                </a:lnTo>
                <a:lnTo>
                  <a:pt x="65620" y="28640"/>
                </a:lnTo>
                <a:lnTo>
                  <a:pt x="65600" y="28640"/>
                </a:lnTo>
                <a:lnTo>
                  <a:pt x="65580" y="28640"/>
                </a:lnTo>
                <a:lnTo>
                  <a:pt x="65560" y="28650"/>
                </a:lnTo>
                <a:lnTo>
                  <a:pt x="65540" y="28650"/>
                </a:lnTo>
                <a:lnTo>
                  <a:pt x="65510" y="28650"/>
                </a:lnTo>
                <a:lnTo>
                  <a:pt x="65500" y="28650"/>
                </a:lnTo>
                <a:lnTo>
                  <a:pt x="65490" y="28670"/>
                </a:lnTo>
                <a:lnTo>
                  <a:pt x="65490" y="28690"/>
                </a:lnTo>
                <a:lnTo>
                  <a:pt x="65480" y="28710"/>
                </a:lnTo>
                <a:lnTo>
                  <a:pt x="65450" y="28700"/>
                </a:lnTo>
                <a:lnTo>
                  <a:pt x="65440" y="28690"/>
                </a:lnTo>
                <a:lnTo>
                  <a:pt x="65420" y="28690"/>
                </a:lnTo>
                <a:lnTo>
                  <a:pt x="65390" y="28690"/>
                </a:lnTo>
                <a:lnTo>
                  <a:pt x="65380" y="28700"/>
                </a:lnTo>
                <a:lnTo>
                  <a:pt x="65350" y="28730"/>
                </a:lnTo>
                <a:lnTo>
                  <a:pt x="65330" y="28750"/>
                </a:lnTo>
                <a:lnTo>
                  <a:pt x="65310" y="28730"/>
                </a:lnTo>
                <a:lnTo>
                  <a:pt x="65290" y="28710"/>
                </a:lnTo>
                <a:lnTo>
                  <a:pt x="65280" y="28710"/>
                </a:lnTo>
                <a:lnTo>
                  <a:pt x="65260" y="28710"/>
                </a:lnTo>
                <a:lnTo>
                  <a:pt x="65250" y="28720"/>
                </a:lnTo>
                <a:lnTo>
                  <a:pt x="65230" y="28730"/>
                </a:lnTo>
                <a:lnTo>
                  <a:pt x="65210" y="28740"/>
                </a:lnTo>
                <a:lnTo>
                  <a:pt x="65190" y="28740"/>
                </a:lnTo>
                <a:lnTo>
                  <a:pt x="65170" y="28740"/>
                </a:lnTo>
                <a:lnTo>
                  <a:pt x="65150" y="28730"/>
                </a:lnTo>
                <a:lnTo>
                  <a:pt x="65130" y="28720"/>
                </a:lnTo>
                <a:lnTo>
                  <a:pt x="65110" y="28720"/>
                </a:lnTo>
                <a:lnTo>
                  <a:pt x="65080" y="28720"/>
                </a:lnTo>
                <a:lnTo>
                  <a:pt x="65040" y="28730"/>
                </a:lnTo>
                <a:lnTo>
                  <a:pt x="65000" y="28740"/>
                </a:lnTo>
                <a:lnTo>
                  <a:pt x="64950" y="28730"/>
                </a:lnTo>
                <a:lnTo>
                  <a:pt x="64900" y="28720"/>
                </a:lnTo>
                <a:lnTo>
                  <a:pt x="64890" y="28710"/>
                </a:lnTo>
                <a:lnTo>
                  <a:pt x="64880" y="28700"/>
                </a:lnTo>
                <a:lnTo>
                  <a:pt x="64860" y="28690"/>
                </a:lnTo>
                <a:lnTo>
                  <a:pt x="64830" y="28690"/>
                </a:lnTo>
                <a:lnTo>
                  <a:pt x="64800" y="28690"/>
                </a:lnTo>
                <a:lnTo>
                  <a:pt x="64780" y="28690"/>
                </a:lnTo>
                <a:lnTo>
                  <a:pt x="64750" y="28710"/>
                </a:lnTo>
                <a:lnTo>
                  <a:pt x="64730" y="28710"/>
                </a:lnTo>
                <a:lnTo>
                  <a:pt x="64700" y="28720"/>
                </a:lnTo>
                <a:lnTo>
                  <a:pt x="64660" y="28710"/>
                </a:lnTo>
                <a:lnTo>
                  <a:pt x="64620" y="28700"/>
                </a:lnTo>
                <a:lnTo>
                  <a:pt x="64600" y="28700"/>
                </a:lnTo>
                <a:lnTo>
                  <a:pt x="64570" y="28690"/>
                </a:lnTo>
                <a:lnTo>
                  <a:pt x="64550" y="28690"/>
                </a:lnTo>
                <a:lnTo>
                  <a:pt x="64540" y="28690"/>
                </a:lnTo>
                <a:lnTo>
                  <a:pt x="64530" y="28680"/>
                </a:lnTo>
                <a:lnTo>
                  <a:pt x="64520" y="28670"/>
                </a:lnTo>
                <a:lnTo>
                  <a:pt x="64520" y="28660"/>
                </a:lnTo>
                <a:lnTo>
                  <a:pt x="64510" y="28660"/>
                </a:lnTo>
                <a:lnTo>
                  <a:pt x="64500" y="28650"/>
                </a:lnTo>
                <a:lnTo>
                  <a:pt x="64500" y="28630"/>
                </a:lnTo>
                <a:lnTo>
                  <a:pt x="64480" y="28610"/>
                </a:lnTo>
                <a:lnTo>
                  <a:pt x="64460" y="28590"/>
                </a:lnTo>
                <a:lnTo>
                  <a:pt x="64450" y="28580"/>
                </a:lnTo>
                <a:lnTo>
                  <a:pt x="64440" y="28560"/>
                </a:lnTo>
                <a:lnTo>
                  <a:pt x="64400" y="28550"/>
                </a:lnTo>
                <a:lnTo>
                  <a:pt x="64380" y="28550"/>
                </a:lnTo>
                <a:lnTo>
                  <a:pt x="64350" y="28550"/>
                </a:lnTo>
                <a:lnTo>
                  <a:pt x="64320" y="28550"/>
                </a:lnTo>
                <a:lnTo>
                  <a:pt x="64310" y="28550"/>
                </a:lnTo>
                <a:lnTo>
                  <a:pt x="64300" y="28540"/>
                </a:lnTo>
                <a:lnTo>
                  <a:pt x="64280" y="28540"/>
                </a:lnTo>
                <a:lnTo>
                  <a:pt x="64270" y="28550"/>
                </a:lnTo>
                <a:lnTo>
                  <a:pt x="64270" y="28570"/>
                </a:lnTo>
                <a:lnTo>
                  <a:pt x="64250" y="28570"/>
                </a:lnTo>
                <a:lnTo>
                  <a:pt x="64240" y="28560"/>
                </a:lnTo>
                <a:lnTo>
                  <a:pt x="64240" y="28550"/>
                </a:lnTo>
                <a:lnTo>
                  <a:pt x="64240" y="28530"/>
                </a:lnTo>
                <a:lnTo>
                  <a:pt x="64240" y="28510"/>
                </a:lnTo>
                <a:lnTo>
                  <a:pt x="64230" y="28500"/>
                </a:lnTo>
                <a:lnTo>
                  <a:pt x="64220" y="28500"/>
                </a:lnTo>
                <a:lnTo>
                  <a:pt x="64200" y="28510"/>
                </a:lnTo>
                <a:lnTo>
                  <a:pt x="64180" y="28520"/>
                </a:lnTo>
                <a:lnTo>
                  <a:pt x="64140" y="28530"/>
                </a:lnTo>
                <a:lnTo>
                  <a:pt x="64120" y="28530"/>
                </a:lnTo>
                <a:lnTo>
                  <a:pt x="64100" y="28530"/>
                </a:lnTo>
                <a:lnTo>
                  <a:pt x="64080" y="28530"/>
                </a:lnTo>
                <a:lnTo>
                  <a:pt x="64060" y="28530"/>
                </a:lnTo>
                <a:lnTo>
                  <a:pt x="64030" y="28530"/>
                </a:lnTo>
                <a:lnTo>
                  <a:pt x="64010" y="28530"/>
                </a:lnTo>
                <a:lnTo>
                  <a:pt x="64000" y="28530"/>
                </a:lnTo>
                <a:lnTo>
                  <a:pt x="63990" y="28530"/>
                </a:lnTo>
                <a:lnTo>
                  <a:pt x="63990" y="28520"/>
                </a:lnTo>
                <a:lnTo>
                  <a:pt x="63960" y="28510"/>
                </a:lnTo>
                <a:lnTo>
                  <a:pt x="63940" y="28500"/>
                </a:lnTo>
                <a:lnTo>
                  <a:pt x="63910" y="28490"/>
                </a:lnTo>
                <a:lnTo>
                  <a:pt x="63890" y="28490"/>
                </a:lnTo>
                <a:lnTo>
                  <a:pt x="63850" y="28480"/>
                </a:lnTo>
                <a:lnTo>
                  <a:pt x="63820" y="28480"/>
                </a:lnTo>
                <a:lnTo>
                  <a:pt x="63790" y="28470"/>
                </a:lnTo>
                <a:lnTo>
                  <a:pt x="63760" y="28470"/>
                </a:lnTo>
                <a:lnTo>
                  <a:pt x="63740" y="28460"/>
                </a:lnTo>
                <a:lnTo>
                  <a:pt x="63710" y="28460"/>
                </a:lnTo>
                <a:lnTo>
                  <a:pt x="63690" y="28450"/>
                </a:lnTo>
                <a:lnTo>
                  <a:pt x="63660" y="28450"/>
                </a:lnTo>
                <a:lnTo>
                  <a:pt x="63640" y="28440"/>
                </a:lnTo>
                <a:lnTo>
                  <a:pt x="63620" y="28450"/>
                </a:lnTo>
                <a:lnTo>
                  <a:pt x="63610" y="28460"/>
                </a:lnTo>
                <a:lnTo>
                  <a:pt x="63590" y="28460"/>
                </a:lnTo>
                <a:lnTo>
                  <a:pt x="63580" y="28460"/>
                </a:lnTo>
                <a:lnTo>
                  <a:pt x="63560" y="28450"/>
                </a:lnTo>
                <a:lnTo>
                  <a:pt x="63550" y="28450"/>
                </a:lnTo>
                <a:lnTo>
                  <a:pt x="63540" y="28450"/>
                </a:lnTo>
                <a:lnTo>
                  <a:pt x="63530" y="28450"/>
                </a:lnTo>
                <a:lnTo>
                  <a:pt x="63530" y="28460"/>
                </a:lnTo>
                <a:lnTo>
                  <a:pt x="63520" y="28460"/>
                </a:lnTo>
                <a:lnTo>
                  <a:pt x="63520" y="28470"/>
                </a:lnTo>
                <a:lnTo>
                  <a:pt x="63510" y="28470"/>
                </a:lnTo>
                <a:lnTo>
                  <a:pt x="63500" y="28470"/>
                </a:lnTo>
                <a:lnTo>
                  <a:pt x="63480" y="28470"/>
                </a:lnTo>
                <a:lnTo>
                  <a:pt x="63460" y="28460"/>
                </a:lnTo>
                <a:lnTo>
                  <a:pt x="63450" y="28450"/>
                </a:lnTo>
                <a:lnTo>
                  <a:pt x="63440" y="28440"/>
                </a:lnTo>
                <a:lnTo>
                  <a:pt x="63430" y="28440"/>
                </a:lnTo>
                <a:lnTo>
                  <a:pt x="63410" y="28440"/>
                </a:lnTo>
                <a:lnTo>
                  <a:pt x="63400" y="28440"/>
                </a:lnTo>
                <a:lnTo>
                  <a:pt x="63390" y="28450"/>
                </a:lnTo>
                <a:lnTo>
                  <a:pt x="63370" y="28450"/>
                </a:lnTo>
                <a:lnTo>
                  <a:pt x="63350" y="28450"/>
                </a:lnTo>
                <a:lnTo>
                  <a:pt x="63340" y="28460"/>
                </a:lnTo>
                <a:lnTo>
                  <a:pt x="63320" y="28460"/>
                </a:lnTo>
                <a:lnTo>
                  <a:pt x="63310" y="28460"/>
                </a:lnTo>
                <a:lnTo>
                  <a:pt x="63300" y="28460"/>
                </a:lnTo>
                <a:lnTo>
                  <a:pt x="63280" y="28460"/>
                </a:lnTo>
                <a:lnTo>
                  <a:pt x="63270" y="28460"/>
                </a:lnTo>
                <a:lnTo>
                  <a:pt x="63240" y="28450"/>
                </a:lnTo>
                <a:lnTo>
                  <a:pt x="63230" y="28450"/>
                </a:lnTo>
                <a:lnTo>
                  <a:pt x="63220" y="28450"/>
                </a:lnTo>
                <a:lnTo>
                  <a:pt x="63210" y="28440"/>
                </a:lnTo>
                <a:lnTo>
                  <a:pt x="63190" y="28450"/>
                </a:lnTo>
                <a:lnTo>
                  <a:pt x="63170" y="28460"/>
                </a:lnTo>
                <a:lnTo>
                  <a:pt x="63170" y="28470"/>
                </a:lnTo>
                <a:lnTo>
                  <a:pt x="63170" y="28490"/>
                </a:lnTo>
                <a:lnTo>
                  <a:pt x="63170" y="28510"/>
                </a:lnTo>
                <a:lnTo>
                  <a:pt x="63160" y="28520"/>
                </a:lnTo>
                <a:lnTo>
                  <a:pt x="63150" y="28520"/>
                </a:lnTo>
                <a:lnTo>
                  <a:pt x="63140" y="28510"/>
                </a:lnTo>
                <a:lnTo>
                  <a:pt x="63110" y="28490"/>
                </a:lnTo>
                <a:lnTo>
                  <a:pt x="63090" y="28490"/>
                </a:lnTo>
                <a:lnTo>
                  <a:pt x="63060" y="28500"/>
                </a:lnTo>
                <a:lnTo>
                  <a:pt x="63050" y="28500"/>
                </a:lnTo>
                <a:lnTo>
                  <a:pt x="63040" y="28490"/>
                </a:lnTo>
                <a:lnTo>
                  <a:pt x="63030" y="28490"/>
                </a:lnTo>
                <a:lnTo>
                  <a:pt x="63020" y="28480"/>
                </a:lnTo>
                <a:lnTo>
                  <a:pt x="63010" y="28480"/>
                </a:lnTo>
                <a:lnTo>
                  <a:pt x="62990" y="28470"/>
                </a:lnTo>
                <a:lnTo>
                  <a:pt x="62970" y="28480"/>
                </a:lnTo>
                <a:lnTo>
                  <a:pt x="62960" y="28480"/>
                </a:lnTo>
                <a:lnTo>
                  <a:pt x="62940" y="28480"/>
                </a:lnTo>
                <a:lnTo>
                  <a:pt x="62920" y="28480"/>
                </a:lnTo>
                <a:lnTo>
                  <a:pt x="62900" y="28480"/>
                </a:lnTo>
                <a:lnTo>
                  <a:pt x="62880" y="28480"/>
                </a:lnTo>
                <a:lnTo>
                  <a:pt x="62860" y="28480"/>
                </a:lnTo>
                <a:lnTo>
                  <a:pt x="62840" y="28490"/>
                </a:lnTo>
                <a:lnTo>
                  <a:pt x="62820" y="28490"/>
                </a:lnTo>
                <a:lnTo>
                  <a:pt x="62800" y="28470"/>
                </a:lnTo>
                <a:lnTo>
                  <a:pt x="62790" y="28470"/>
                </a:lnTo>
                <a:lnTo>
                  <a:pt x="62770" y="28460"/>
                </a:lnTo>
                <a:lnTo>
                  <a:pt x="62750" y="28450"/>
                </a:lnTo>
                <a:lnTo>
                  <a:pt x="62740" y="28450"/>
                </a:lnTo>
                <a:lnTo>
                  <a:pt x="62720" y="28460"/>
                </a:lnTo>
                <a:lnTo>
                  <a:pt x="62690" y="28460"/>
                </a:lnTo>
                <a:lnTo>
                  <a:pt x="62660" y="28470"/>
                </a:lnTo>
                <a:lnTo>
                  <a:pt x="62650" y="28470"/>
                </a:lnTo>
                <a:lnTo>
                  <a:pt x="62640" y="28460"/>
                </a:lnTo>
                <a:lnTo>
                  <a:pt x="62600" y="28460"/>
                </a:lnTo>
                <a:lnTo>
                  <a:pt x="62580" y="28450"/>
                </a:lnTo>
                <a:lnTo>
                  <a:pt x="62550" y="28460"/>
                </a:lnTo>
                <a:lnTo>
                  <a:pt x="62520" y="28450"/>
                </a:lnTo>
                <a:lnTo>
                  <a:pt x="62500" y="28450"/>
                </a:lnTo>
                <a:lnTo>
                  <a:pt x="62460" y="28460"/>
                </a:lnTo>
                <a:lnTo>
                  <a:pt x="62440" y="28460"/>
                </a:lnTo>
                <a:lnTo>
                  <a:pt x="62420" y="28460"/>
                </a:lnTo>
                <a:lnTo>
                  <a:pt x="62410" y="28440"/>
                </a:lnTo>
                <a:lnTo>
                  <a:pt x="62430" y="28410"/>
                </a:lnTo>
                <a:lnTo>
                  <a:pt x="62440" y="28370"/>
                </a:lnTo>
                <a:lnTo>
                  <a:pt x="62440" y="28340"/>
                </a:lnTo>
                <a:lnTo>
                  <a:pt x="62420" y="28320"/>
                </a:lnTo>
                <a:lnTo>
                  <a:pt x="62410" y="28310"/>
                </a:lnTo>
                <a:lnTo>
                  <a:pt x="62390" y="28310"/>
                </a:lnTo>
                <a:lnTo>
                  <a:pt x="62370" y="28320"/>
                </a:lnTo>
                <a:lnTo>
                  <a:pt x="62350" y="28300"/>
                </a:lnTo>
                <a:lnTo>
                  <a:pt x="62330" y="28310"/>
                </a:lnTo>
                <a:lnTo>
                  <a:pt x="62300" y="28320"/>
                </a:lnTo>
                <a:lnTo>
                  <a:pt x="62270" y="28320"/>
                </a:lnTo>
                <a:lnTo>
                  <a:pt x="62230" y="28310"/>
                </a:lnTo>
                <a:lnTo>
                  <a:pt x="62210" y="28300"/>
                </a:lnTo>
                <a:lnTo>
                  <a:pt x="62180" y="28300"/>
                </a:lnTo>
                <a:lnTo>
                  <a:pt x="62150" y="28310"/>
                </a:lnTo>
                <a:lnTo>
                  <a:pt x="62110" y="28320"/>
                </a:lnTo>
                <a:lnTo>
                  <a:pt x="62090" y="28310"/>
                </a:lnTo>
                <a:lnTo>
                  <a:pt x="62040" y="28300"/>
                </a:lnTo>
                <a:lnTo>
                  <a:pt x="61990" y="28280"/>
                </a:lnTo>
                <a:lnTo>
                  <a:pt x="61970" y="28260"/>
                </a:lnTo>
                <a:lnTo>
                  <a:pt x="61960" y="28250"/>
                </a:lnTo>
                <a:lnTo>
                  <a:pt x="61940" y="28240"/>
                </a:lnTo>
                <a:lnTo>
                  <a:pt x="61910" y="28240"/>
                </a:lnTo>
                <a:lnTo>
                  <a:pt x="61890" y="28240"/>
                </a:lnTo>
                <a:lnTo>
                  <a:pt x="61860" y="28250"/>
                </a:lnTo>
                <a:lnTo>
                  <a:pt x="61830" y="28240"/>
                </a:lnTo>
                <a:lnTo>
                  <a:pt x="61820" y="28220"/>
                </a:lnTo>
                <a:lnTo>
                  <a:pt x="61810" y="28210"/>
                </a:lnTo>
                <a:lnTo>
                  <a:pt x="61790" y="28220"/>
                </a:lnTo>
                <a:lnTo>
                  <a:pt x="61760" y="28220"/>
                </a:lnTo>
                <a:lnTo>
                  <a:pt x="61740" y="28230"/>
                </a:lnTo>
                <a:lnTo>
                  <a:pt x="61710" y="28250"/>
                </a:lnTo>
                <a:lnTo>
                  <a:pt x="61690" y="28250"/>
                </a:lnTo>
                <a:lnTo>
                  <a:pt x="61670" y="28240"/>
                </a:lnTo>
                <a:lnTo>
                  <a:pt x="61630" y="28240"/>
                </a:lnTo>
                <a:lnTo>
                  <a:pt x="61600" y="28240"/>
                </a:lnTo>
                <a:lnTo>
                  <a:pt x="61570" y="28230"/>
                </a:lnTo>
                <a:lnTo>
                  <a:pt x="61550" y="28230"/>
                </a:lnTo>
                <a:lnTo>
                  <a:pt x="61530" y="28220"/>
                </a:lnTo>
                <a:lnTo>
                  <a:pt x="61510" y="28220"/>
                </a:lnTo>
                <a:lnTo>
                  <a:pt x="61510" y="28240"/>
                </a:lnTo>
                <a:lnTo>
                  <a:pt x="61490" y="28260"/>
                </a:lnTo>
                <a:lnTo>
                  <a:pt x="61460" y="28250"/>
                </a:lnTo>
                <a:lnTo>
                  <a:pt x="61440" y="28240"/>
                </a:lnTo>
                <a:lnTo>
                  <a:pt x="61420" y="28240"/>
                </a:lnTo>
                <a:lnTo>
                  <a:pt x="61380" y="28240"/>
                </a:lnTo>
                <a:lnTo>
                  <a:pt x="61360" y="28240"/>
                </a:lnTo>
                <a:lnTo>
                  <a:pt x="61340" y="28240"/>
                </a:lnTo>
                <a:lnTo>
                  <a:pt x="61310" y="28220"/>
                </a:lnTo>
                <a:lnTo>
                  <a:pt x="61290" y="28220"/>
                </a:lnTo>
                <a:lnTo>
                  <a:pt x="61270" y="28230"/>
                </a:lnTo>
                <a:lnTo>
                  <a:pt x="61240" y="28240"/>
                </a:lnTo>
                <a:lnTo>
                  <a:pt x="61190" y="28240"/>
                </a:lnTo>
                <a:lnTo>
                  <a:pt x="61160" y="28230"/>
                </a:lnTo>
                <a:lnTo>
                  <a:pt x="61130" y="28220"/>
                </a:lnTo>
                <a:lnTo>
                  <a:pt x="61120" y="28190"/>
                </a:lnTo>
                <a:lnTo>
                  <a:pt x="61090" y="28170"/>
                </a:lnTo>
                <a:lnTo>
                  <a:pt x="61070" y="28160"/>
                </a:lnTo>
                <a:lnTo>
                  <a:pt x="61040" y="28160"/>
                </a:lnTo>
                <a:lnTo>
                  <a:pt x="61020" y="28160"/>
                </a:lnTo>
                <a:lnTo>
                  <a:pt x="60990" y="28160"/>
                </a:lnTo>
                <a:lnTo>
                  <a:pt x="60970" y="28160"/>
                </a:lnTo>
                <a:lnTo>
                  <a:pt x="60960" y="28150"/>
                </a:lnTo>
                <a:lnTo>
                  <a:pt x="60960" y="28120"/>
                </a:lnTo>
                <a:lnTo>
                  <a:pt x="60970" y="28100"/>
                </a:lnTo>
                <a:lnTo>
                  <a:pt x="60960" y="28090"/>
                </a:lnTo>
                <a:lnTo>
                  <a:pt x="60940" y="28070"/>
                </a:lnTo>
                <a:lnTo>
                  <a:pt x="60900" y="28080"/>
                </a:lnTo>
                <a:lnTo>
                  <a:pt x="60890" y="28080"/>
                </a:lnTo>
                <a:lnTo>
                  <a:pt x="60860" y="28090"/>
                </a:lnTo>
                <a:lnTo>
                  <a:pt x="60820" y="28110"/>
                </a:lnTo>
                <a:lnTo>
                  <a:pt x="60790" y="28110"/>
                </a:lnTo>
                <a:lnTo>
                  <a:pt x="60740" y="28100"/>
                </a:lnTo>
                <a:lnTo>
                  <a:pt x="60690" y="28090"/>
                </a:lnTo>
                <a:lnTo>
                  <a:pt x="60630" y="28100"/>
                </a:lnTo>
                <a:lnTo>
                  <a:pt x="60570" y="28090"/>
                </a:lnTo>
                <a:lnTo>
                  <a:pt x="60520" y="28080"/>
                </a:lnTo>
                <a:lnTo>
                  <a:pt x="60440" y="28070"/>
                </a:lnTo>
                <a:lnTo>
                  <a:pt x="60330" y="28060"/>
                </a:lnTo>
                <a:lnTo>
                  <a:pt x="60290" y="28050"/>
                </a:lnTo>
                <a:lnTo>
                  <a:pt x="60270" y="28040"/>
                </a:lnTo>
                <a:lnTo>
                  <a:pt x="60250" y="28030"/>
                </a:lnTo>
                <a:lnTo>
                  <a:pt x="60220" y="28040"/>
                </a:lnTo>
                <a:lnTo>
                  <a:pt x="60190" y="28040"/>
                </a:lnTo>
                <a:lnTo>
                  <a:pt x="60150" y="28030"/>
                </a:lnTo>
                <a:lnTo>
                  <a:pt x="60040" y="28010"/>
                </a:lnTo>
                <a:lnTo>
                  <a:pt x="59990" y="28000"/>
                </a:lnTo>
                <a:lnTo>
                  <a:pt x="59910" y="28000"/>
                </a:lnTo>
                <a:lnTo>
                  <a:pt x="59870" y="27990"/>
                </a:lnTo>
                <a:lnTo>
                  <a:pt x="59840" y="28000"/>
                </a:lnTo>
                <a:lnTo>
                  <a:pt x="59810" y="27990"/>
                </a:lnTo>
                <a:lnTo>
                  <a:pt x="59780" y="28000"/>
                </a:lnTo>
                <a:lnTo>
                  <a:pt x="59750" y="28000"/>
                </a:lnTo>
                <a:lnTo>
                  <a:pt x="59710" y="27990"/>
                </a:lnTo>
                <a:lnTo>
                  <a:pt x="59700" y="27990"/>
                </a:lnTo>
                <a:lnTo>
                  <a:pt x="59680" y="27990"/>
                </a:lnTo>
                <a:lnTo>
                  <a:pt x="59660" y="28000"/>
                </a:lnTo>
                <a:lnTo>
                  <a:pt x="59640" y="28000"/>
                </a:lnTo>
                <a:lnTo>
                  <a:pt x="59620" y="27990"/>
                </a:lnTo>
                <a:lnTo>
                  <a:pt x="59610" y="27990"/>
                </a:lnTo>
                <a:lnTo>
                  <a:pt x="59600" y="27990"/>
                </a:lnTo>
                <a:lnTo>
                  <a:pt x="59590" y="28000"/>
                </a:lnTo>
                <a:lnTo>
                  <a:pt x="59590" y="28020"/>
                </a:lnTo>
                <a:lnTo>
                  <a:pt x="59570" y="28020"/>
                </a:lnTo>
                <a:lnTo>
                  <a:pt x="59550" y="28020"/>
                </a:lnTo>
                <a:lnTo>
                  <a:pt x="59540" y="28010"/>
                </a:lnTo>
                <a:lnTo>
                  <a:pt x="59520" y="28000"/>
                </a:lnTo>
                <a:lnTo>
                  <a:pt x="59510" y="28000"/>
                </a:lnTo>
                <a:lnTo>
                  <a:pt x="59500" y="27990"/>
                </a:lnTo>
                <a:lnTo>
                  <a:pt x="59490" y="27990"/>
                </a:lnTo>
                <a:lnTo>
                  <a:pt x="59460" y="27980"/>
                </a:lnTo>
                <a:lnTo>
                  <a:pt x="59440" y="27980"/>
                </a:lnTo>
                <a:lnTo>
                  <a:pt x="59420" y="27980"/>
                </a:lnTo>
                <a:lnTo>
                  <a:pt x="59400" y="27980"/>
                </a:lnTo>
                <a:lnTo>
                  <a:pt x="59400" y="27970"/>
                </a:lnTo>
                <a:lnTo>
                  <a:pt x="59380" y="27970"/>
                </a:lnTo>
                <a:lnTo>
                  <a:pt x="59360" y="27950"/>
                </a:lnTo>
                <a:lnTo>
                  <a:pt x="59350" y="27940"/>
                </a:lnTo>
                <a:lnTo>
                  <a:pt x="59340" y="27950"/>
                </a:lnTo>
                <a:lnTo>
                  <a:pt x="59330" y="27960"/>
                </a:lnTo>
                <a:lnTo>
                  <a:pt x="59330" y="27970"/>
                </a:lnTo>
                <a:lnTo>
                  <a:pt x="59310" y="27970"/>
                </a:lnTo>
                <a:lnTo>
                  <a:pt x="59290" y="27970"/>
                </a:lnTo>
                <a:lnTo>
                  <a:pt x="59270" y="27970"/>
                </a:lnTo>
                <a:lnTo>
                  <a:pt x="59260" y="27970"/>
                </a:lnTo>
                <a:lnTo>
                  <a:pt x="59240" y="27960"/>
                </a:lnTo>
                <a:lnTo>
                  <a:pt x="59230" y="27960"/>
                </a:lnTo>
                <a:lnTo>
                  <a:pt x="59210" y="27950"/>
                </a:lnTo>
                <a:lnTo>
                  <a:pt x="59200" y="27940"/>
                </a:lnTo>
                <a:lnTo>
                  <a:pt x="59180" y="27930"/>
                </a:lnTo>
                <a:lnTo>
                  <a:pt x="59160" y="27930"/>
                </a:lnTo>
                <a:lnTo>
                  <a:pt x="59150" y="27920"/>
                </a:lnTo>
                <a:lnTo>
                  <a:pt x="59140" y="27910"/>
                </a:lnTo>
                <a:lnTo>
                  <a:pt x="59120" y="27910"/>
                </a:lnTo>
                <a:lnTo>
                  <a:pt x="59110" y="27920"/>
                </a:lnTo>
                <a:lnTo>
                  <a:pt x="59090" y="27920"/>
                </a:lnTo>
                <a:lnTo>
                  <a:pt x="59080" y="27920"/>
                </a:lnTo>
                <a:lnTo>
                  <a:pt x="59060" y="27920"/>
                </a:lnTo>
                <a:lnTo>
                  <a:pt x="59050" y="27920"/>
                </a:lnTo>
                <a:lnTo>
                  <a:pt x="59040" y="27920"/>
                </a:lnTo>
                <a:lnTo>
                  <a:pt x="59030" y="27920"/>
                </a:lnTo>
                <a:lnTo>
                  <a:pt x="59020" y="27920"/>
                </a:lnTo>
                <a:lnTo>
                  <a:pt x="59010" y="27910"/>
                </a:lnTo>
                <a:lnTo>
                  <a:pt x="59000" y="27900"/>
                </a:lnTo>
                <a:lnTo>
                  <a:pt x="58980" y="27900"/>
                </a:lnTo>
                <a:lnTo>
                  <a:pt x="58960" y="27890"/>
                </a:lnTo>
                <a:lnTo>
                  <a:pt x="58940" y="27890"/>
                </a:lnTo>
                <a:lnTo>
                  <a:pt x="58920" y="27890"/>
                </a:lnTo>
                <a:lnTo>
                  <a:pt x="58910" y="27880"/>
                </a:lnTo>
                <a:lnTo>
                  <a:pt x="58900" y="27880"/>
                </a:lnTo>
                <a:lnTo>
                  <a:pt x="58890" y="27890"/>
                </a:lnTo>
                <a:lnTo>
                  <a:pt x="58880" y="27890"/>
                </a:lnTo>
                <a:lnTo>
                  <a:pt x="58860" y="27900"/>
                </a:lnTo>
                <a:lnTo>
                  <a:pt x="58850" y="27900"/>
                </a:lnTo>
                <a:lnTo>
                  <a:pt x="58840" y="27890"/>
                </a:lnTo>
                <a:lnTo>
                  <a:pt x="58830" y="27890"/>
                </a:lnTo>
                <a:lnTo>
                  <a:pt x="58820" y="27880"/>
                </a:lnTo>
                <a:lnTo>
                  <a:pt x="58810" y="27870"/>
                </a:lnTo>
                <a:lnTo>
                  <a:pt x="58790" y="27870"/>
                </a:lnTo>
                <a:lnTo>
                  <a:pt x="58760" y="27870"/>
                </a:lnTo>
                <a:lnTo>
                  <a:pt x="58750" y="27880"/>
                </a:lnTo>
                <a:lnTo>
                  <a:pt x="58730" y="27890"/>
                </a:lnTo>
                <a:lnTo>
                  <a:pt x="58710" y="27890"/>
                </a:lnTo>
                <a:lnTo>
                  <a:pt x="58690" y="27890"/>
                </a:lnTo>
                <a:lnTo>
                  <a:pt x="58670" y="27880"/>
                </a:lnTo>
                <a:lnTo>
                  <a:pt x="58650" y="27890"/>
                </a:lnTo>
                <a:lnTo>
                  <a:pt x="58630" y="27900"/>
                </a:lnTo>
                <a:lnTo>
                  <a:pt x="58620" y="27900"/>
                </a:lnTo>
                <a:lnTo>
                  <a:pt x="58600" y="27900"/>
                </a:lnTo>
                <a:lnTo>
                  <a:pt x="58570" y="27880"/>
                </a:lnTo>
                <a:lnTo>
                  <a:pt x="58540" y="27880"/>
                </a:lnTo>
                <a:lnTo>
                  <a:pt x="58510" y="27870"/>
                </a:lnTo>
                <a:lnTo>
                  <a:pt x="58490" y="27870"/>
                </a:lnTo>
                <a:lnTo>
                  <a:pt x="58480" y="27870"/>
                </a:lnTo>
                <a:lnTo>
                  <a:pt x="58460" y="27860"/>
                </a:lnTo>
                <a:lnTo>
                  <a:pt x="58440" y="27860"/>
                </a:lnTo>
                <a:lnTo>
                  <a:pt x="58430" y="27860"/>
                </a:lnTo>
                <a:lnTo>
                  <a:pt x="58410" y="27860"/>
                </a:lnTo>
                <a:lnTo>
                  <a:pt x="58400" y="27850"/>
                </a:lnTo>
                <a:lnTo>
                  <a:pt x="58380" y="27840"/>
                </a:lnTo>
                <a:lnTo>
                  <a:pt x="58370" y="27840"/>
                </a:lnTo>
                <a:lnTo>
                  <a:pt x="58360" y="27830"/>
                </a:lnTo>
                <a:lnTo>
                  <a:pt x="58330" y="27810"/>
                </a:lnTo>
                <a:lnTo>
                  <a:pt x="58300" y="27790"/>
                </a:lnTo>
                <a:lnTo>
                  <a:pt x="58270" y="27790"/>
                </a:lnTo>
                <a:lnTo>
                  <a:pt x="58250" y="27790"/>
                </a:lnTo>
                <a:lnTo>
                  <a:pt x="58230" y="27800"/>
                </a:lnTo>
                <a:lnTo>
                  <a:pt x="58220" y="27810"/>
                </a:lnTo>
                <a:lnTo>
                  <a:pt x="58210" y="27820"/>
                </a:lnTo>
                <a:lnTo>
                  <a:pt x="58170" y="27820"/>
                </a:lnTo>
                <a:lnTo>
                  <a:pt x="58140" y="27830"/>
                </a:lnTo>
                <a:lnTo>
                  <a:pt x="58100" y="27850"/>
                </a:lnTo>
                <a:lnTo>
                  <a:pt x="58040" y="27860"/>
                </a:lnTo>
                <a:lnTo>
                  <a:pt x="57980" y="27860"/>
                </a:lnTo>
                <a:lnTo>
                  <a:pt x="57930" y="27870"/>
                </a:lnTo>
                <a:lnTo>
                  <a:pt x="57880" y="27880"/>
                </a:lnTo>
                <a:lnTo>
                  <a:pt x="57860" y="27880"/>
                </a:lnTo>
                <a:lnTo>
                  <a:pt x="57840" y="27880"/>
                </a:lnTo>
                <a:lnTo>
                  <a:pt x="57830" y="27880"/>
                </a:lnTo>
                <a:lnTo>
                  <a:pt x="57810" y="27900"/>
                </a:lnTo>
                <a:lnTo>
                  <a:pt x="57770" y="27900"/>
                </a:lnTo>
                <a:lnTo>
                  <a:pt x="57680" y="27900"/>
                </a:lnTo>
                <a:lnTo>
                  <a:pt x="57630" y="27890"/>
                </a:lnTo>
                <a:lnTo>
                  <a:pt x="57610" y="27880"/>
                </a:lnTo>
                <a:lnTo>
                  <a:pt x="57590" y="27870"/>
                </a:lnTo>
                <a:lnTo>
                  <a:pt x="57540" y="27870"/>
                </a:lnTo>
                <a:lnTo>
                  <a:pt x="57470" y="27860"/>
                </a:lnTo>
                <a:lnTo>
                  <a:pt x="57440" y="27840"/>
                </a:lnTo>
                <a:lnTo>
                  <a:pt x="57410" y="27820"/>
                </a:lnTo>
                <a:lnTo>
                  <a:pt x="57390" y="27820"/>
                </a:lnTo>
                <a:lnTo>
                  <a:pt x="57370" y="27820"/>
                </a:lnTo>
                <a:lnTo>
                  <a:pt x="57350" y="27810"/>
                </a:lnTo>
                <a:lnTo>
                  <a:pt x="57330" y="27800"/>
                </a:lnTo>
                <a:lnTo>
                  <a:pt x="57310" y="27790"/>
                </a:lnTo>
                <a:lnTo>
                  <a:pt x="57290" y="27780"/>
                </a:lnTo>
                <a:lnTo>
                  <a:pt x="57270" y="27780"/>
                </a:lnTo>
                <a:lnTo>
                  <a:pt x="57250" y="27770"/>
                </a:lnTo>
                <a:lnTo>
                  <a:pt x="57220" y="27770"/>
                </a:lnTo>
                <a:lnTo>
                  <a:pt x="57200" y="27770"/>
                </a:lnTo>
                <a:lnTo>
                  <a:pt x="57190" y="27770"/>
                </a:lnTo>
                <a:lnTo>
                  <a:pt x="57180" y="27770"/>
                </a:lnTo>
                <a:lnTo>
                  <a:pt x="57160" y="27750"/>
                </a:lnTo>
                <a:lnTo>
                  <a:pt x="57150" y="27730"/>
                </a:lnTo>
                <a:lnTo>
                  <a:pt x="57140" y="27700"/>
                </a:lnTo>
                <a:lnTo>
                  <a:pt x="57120" y="27700"/>
                </a:lnTo>
                <a:lnTo>
                  <a:pt x="57100" y="27710"/>
                </a:lnTo>
                <a:lnTo>
                  <a:pt x="57090" y="27730"/>
                </a:lnTo>
                <a:lnTo>
                  <a:pt x="57070" y="27740"/>
                </a:lnTo>
                <a:lnTo>
                  <a:pt x="57070" y="27750"/>
                </a:lnTo>
                <a:lnTo>
                  <a:pt x="57060" y="27760"/>
                </a:lnTo>
                <a:lnTo>
                  <a:pt x="57050" y="27770"/>
                </a:lnTo>
                <a:lnTo>
                  <a:pt x="57040" y="27790"/>
                </a:lnTo>
                <a:lnTo>
                  <a:pt x="57030" y="27800"/>
                </a:lnTo>
                <a:lnTo>
                  <a:pt x="57020" y="27800"/>
                </a:lnTo>
                <a:lnTo>
                  <a:pt x="57010" y="27790"/>
                </a:lnTo>
                <a:lnTo>
                  <a:pt x="57010" y="27780"/>
                </a:lnTo>
                <a:lnTo>
                  <a:pt x="57000" y="27780"/>
                </a:lnTo>
                <a:lnTo>
                  <a:pt x="56980" y="27770"/>
                </a:lnTo>
                <a:lnTo>
                  <a:pt x="56970" y="27760"/>
                </a:lnTo>
                <a:lnTo>
                  <a:pt x="56960" y="27760"/>
                </a:lnTo>
                <a:lnTo>
                  <a:pt x="56940" y="27740"/>
                </a:lnTo>
                <a:lnTo>
                  <a:pt x="56930" y="27740"/>
                </a:lnTo>
                <a:lnTo>
                  <a:pt x="56910" y="27730"/>
                </a:lnTo>
                <a:lnTo>
                  <a:pt x="56890" y="27730"/>
                </a:lnTo>
                <a:lnTo>
                  <a:pt x="56880" y="27720"/>
                </a:lnTo>
                <a:lnTo>
                  <a:pt x="56870" y="27720"/>
                </a:lnTo>
                <a:lnTo>
                  <a:pt x="56860" y="27720"/>
                </a:lnTo>
                <a:lnTo>
                  <a:pt x="56840" y="27710"/>
                </a:lnTo>
                <a:lnTo>
                  <a:pt x="56820" y="27700"/>
                </a:lnTo>
                <a:lnTo>
                  <a:pt x="56790" y="27690"/>
                </a:lnTo>
                <a:lnTo>
                  <a:pt x="56750" y="27690"/>
                </a:lnTo>
                <a:lnTo>
                  <a:pt x="56730" y="27690"/>
                </a:lnTo>
                <a:lnTo>
                  <a:pt x="56690" y="27680"/>
                </a:lnTo>
                <a:lnTo>
                  <a:pt x="56660" y="27670"/>
                </a:lnTo>
                <a:lnTo>
                  <a:pt x="56640" y="27660"/>
                </a:lnTo>
                <a:lnTo>
                  <a:pt x="56610" y="27660"/>
                </a:lnTo>
                <a:lnTo>
                  <a:pt x="56590" y="27660"/>
                </a:lnTo>
                <a:lnTo>
                  <a:pt x="56570" y="27660"/>
                </a:lnTo>
                <a:lnTo>
                  <a:pt x="56550" y="27670"/>
                </a:lnTo>
                <a:lnTo>
                  <a:pt x="56520" y="27670"/>
                </a:lnTo>
                <a:lnTo>
                  <a:pt x="56430" y="27650"/>
                </a:lnTo>
                <a:lnTo>
                  <a:pt x="56380" y="27640"/>
                </a:lnTo>
                <a:lnTo>
                  <a:pt x="56270" y="27640"/>
                </a:lnTo>
                <a:lnTo>
                  <a:pt x="56180" y="27640"/>
                </a:lnTo>
                <a:lnTo>
                  <a:pt x="56140" y="27650"/>
                </a:lnTo>
                <a:lnTo>
                  <a:pt x="56090" y="27660"/>
                </a:lnTo>
                <a:lnTo>
                  <a:pt x="56030" y="27670"/>
                </a:lnTo>
                <a:lnTo>
                  <a:pt x="55970" y="27690"/>
                </a:lnTo>
                <a:lnTo>
                  <a:pt x="55910" y="27700"/>
                </a:lnTo>
                <a:lnTo>
                  <a:pt x="55870" y="27720"/>
                </a:lnTo>
                <a:lnTo>
                  <a:pt x="55850" y="27730"/>
                </a:lnTo>
                <a:lnTo>
                  <a:pt x="55820" y="27750"/>
                </a:lnTo>
                <a:lnTo>
                  <a:pt x="55800" y="27770"/>
                </a:lnTo>
                <a:lnTo>
                  <a:pt x="55780" y="27790"/>
                </a:lnTo>
                <a:lnTo>
                  <a:pt x="55770" y="27810"/>
                </a:lnTo>
                <a:lnTo>
                  <a:pt x="55750" y="27850"/>
                </a:lnTo>
                <a:lnTo>
                  <a:pt x="55750" y="27860"/>
                </a:lnTo>
                <a:lnTo>
                  <a:pt x="55750" y="27880"/>
                </a:lnTo>
                <a:lnTo>
                  <a:pt x="55780" y="27940"/>
                </a:lnTo>
                <a:lnTo>
                  <a:pt x="55780" y="27960"/>
                </a:lnTo>
                <a:lnTo>
                  <a:pt x="55780" y="27980"/>
                </a:lnTo>
                <a:lnTo>
                  <a:pt x="55770" y="27990"/>
                </a:lnTo>
                <a:lnTo>
                  <a:pt x="55760" y="28000"/>
                </a:lnTo>
                <a:lnTo>
                  <a:pt x="55730" y="28020"/>
                </a:lnTo>
                <a:lnTo>
                  <a:pt x="55720" y="28030"/>
                </a:lnTo>
                <a:lnTo>
                  <a:pt x="55700" y="28040"/>
                </a:lnTo>
                <a:lnTo>
                  <a:pt x="55680" y="28040"/>
                </a:lnTo>
                <a:lnTo>
                  <a:pt x="55660" y="28030"/>
                </a:lnTo>
                <a:lnTo>
                  <a:pt x="55640" y="28030"/>
                </a:lnTo>
                <a:lnTo>
                  <a:pt x="55620" y="28040"/>
                </a:lnTo>
                <a:lnTo>
                  <a:pt x="55600" y="28040"/>
                </a:lnTo>
                <a:lnTo>
                  <a:pt x="55590" y="28050"/>
                </a:lnTo>
                <a:lnTo>
                  <a:pt x="55580" y="28070"/>
                </a:lnTo>
                <a:lnTo>
                  <a:pt x="55550" y="28100"/>
                </a:lnTo>
                <a:lnTo>
                  <a:pt x="55530" y="28120"/>
                </a:lnTo>
                <a:lnTo>
                  <a:pt x="55500" y="28130"/>
                </a:lnTo>
                <a:lnTo>
                  <a:pt x="55470" y="28140"/>
                </a:lnTo>
                <a:lnTo>
                  <a:pt x="55440" y="28140"/>
                </a:lnTo>
                <a:lnTo>
                  <a:pt x="55430" y="28150"/>
                </a:lnTo>
                <a:lnTo>
                  <a:pt x="55420" y="28160"/>
                </a:lnTo>
                <a:lnTo>
                  <a:pt x="55410" y="28170"/>
                </a:lnTo>
                <a:lnTo>
                  <a:pt x="55410" y="28180"/>
                </a:lnTo>
                <a:lnTo>
                  <a:pt x="55400" y="28190"/>
                </a:lnTo>
                <a:lnTo>
                  <a:pt x="55390" y="28190"/>
                </a:lnTo>
                <a:lnTo>
                  <a:pt x="55380" y="28190"/>
                </a:lnTo>
                <a:lnTo>
                  <a:pt x="55350" y="28180"/>
                </a:lnTo>
                <a:lnTo>
                  <a:pt x="55340" y="28170"/>
                </a:lnTo>
                <a:lnTo>
                  <a:pt x="55330" y="28170"/>
                </a:lnTo>
                <a:lnTo>
                  <a:pt x="55320" y="28160"/>
                </a:lnTo>
                <a:lnTo>
                  <a:pt x="55300" y="28160"/>
                </a:lnTo>
                <a:lnTo>
                  <a:pt x="55290" y="28150"/>
                </a:lnTo>
                <a:lnTo>
                  <a:pt x="55270" y="28160"/>
                </a:lnTo>
                <a:lnTo>
                  <a:pt x="55250" y="28170"/>
                </a:lnTo>
                <a:lnTo>
                  <a:pt x="55240" y="28190"/>
                </a:lnTo>
                <a:lnTo>
                  <a:pt x="55210" y="28210"/>
                </a:lnTo>
                <a:lnTo>
                  <a:pt x="55190" y="28230"/>
                </a:lnTo>
                <a:lnTo>
                  <a:pt x="55160" y="28250"/>
                </a:lnTo>
                <a:lnTo>
                  <a:pt x="55150" y="28260"/>
                </a:lnTo>
                <a:lnTo>
                  <a:pt x="55140" y="28260"/>
                </a:lnTo>
                <a:lnTo>
                  <a:pt x="55120" y="28260"/>
                </a:lnTo>
                <a:lnTo>
                  <a:pt x="55110" y="28260"/>
                </a:lnTo>
                <a:lnTo>
                  <a:pt x="55110" y="28270"/>
                </a:lnTo>
                <a:lnTo>
                  <a:pt x="55090" y="28270"/>
                </a:lnTo>
                <a:lnTo>
                  <a:pt x="55080" y="28290"/>
                </a:lnTo>
                <a:lnTo>
                  <a:pt x="55070" y="28300"/>
                </a:lnTo>
                <a:lnTo>
                  <a:pt x="55030" y="28320"/>
                </a:lnTo>
                <a:lnTo>
                  <a:pt x="55000" y="28330"/>
                </a:lnTo>
                <a:lnTo>
                  <a:pt x="54980" y="28330"/>
                </a:lnTo>
                <a:lnTo>
                  <a:pt x="54960" y="28330"/>
                </a:lnTo>
                <a:lnTo>
                  <a:pt x="54950" y="28330"/>
                </a:lnTo>
                <a:lnTo>
                  <a:pt x="54940" y="28320"/>
                </a:lnTo>
                <a:lnTo>
                  <a:pt x="54930" y="28310"/>
                </a:lnTo>
                <a:lnTo>
                  <a:pt x="54920" y="28310"/>
                </a:lnTo>
                <a:lnTo>
                  <a:pt x="54910" y="28310"/>
                </a:lnTo>
                <a:lnTo>
                  <a:pt x="54900" y="28320"/>
                </a:lnTo>
                <a:lnTo>
                  <a:pt x="54880" y="28340"/>
                </a:lnTo>
                <a:lnTo>
                  <a:pt x="54850" y="28360"/>
                </a:lnTo>
                <a:lnTo>
                  <a:pt x="54840" y="28360"/>
                </a:lnTo>
                <a:lnTo>
                  <a:pt x="54830" y="28360"/>
                </a:lnTo>
                <a:lnTo>
                  <a:pt x="54810" y="28360"/>
                </a:lnTo>
                <a:lnTo>
                  <a:pt x="54790" y="28350"/>
                </a:lnTo>
                <a:lnTo>
                  <a:pt x="54760" y="28360"/>
                </a:lnTo>
                <a:lnTo>
                  <a:pt x="54740" y="28360"/>
                </a:lnTo>
                <a:lnTo>
                  <a:pt x="54720" y="28370"/>
                </a:lnTo>
                <a:lnTo>
                  <a:pt x="54700" y="28380"/>
                </a:lnTo>
                <a:lnTo>
                  <a:pt x="54670" y="28390"/>
                </a:lnTo>
                <a:lnTo>
                  <a:pt x="54650" y="28400"/>
                </a:lnTo>
                <a:lnTo>
                  <a:pt x="54630" y="28400"/>
                </a:lnTo>
                <a:lnTo>
                  <a:pt x="54610" y="28400"/>
                </a:lnTo>
                <a:lnTo>
                  <a:pt x="54600" y="28410"/>
                </a:lnTo>
                <a:lnTo>
                  <a:pt x="54590" y="28430"/>
                </a:lnTo>
                <a:lnTo>
                  <a:pt x="54580" y="28450"/>
                </a:lnTo>
                <a:lnTo>
                  <a:pt x="54570" y="28460"/>
                </a:lnTo>
                <a:lnTo>
                  <a:pt x="54560" y="28460"/>
                </a:lnTo>
                <a:lnTo>
                  <a:pt x="54540" y="28470"/>
                </a:lnTo>
                <a:lnTo>
                  <a:pt x="54500" y="28470"/>
                </a:lnTo>
                <a:lnTo>
                  <a:pt x="54490" y="28470"/>
                </a:lnTo>
                <a:lnTo>
                  <a:pt x="54480" y="28470"/>
                </a:lnTo>
                <a:lnTo>
                  <a:pt x="54460" y="28470"/>
                </a:lnTo>
                <a:lnTo>
                  <a:pt x="54450" y="28480"/>
                </a:lnTo>
                <a:lnTo>
                  <a:pt x="54430" y="28500"/>
                </a:lnTo>
                <a:lnTo>
                  <a:pt x="54420" y="28510"/>
                </a:lnTo>
                <a:lnTo>
                  <a:pt x="54400" y="28510"/>
                </a:lnTo>
                <a:lnTo>
                  <a:pt x="54370" y="28520"/>
                </a:lnTo>
                <a:lnTo>
                  <a:pt x="54350" y="28530"/>
                </a:lnTo>
                <a:lnTo>
                  <a:pt x="54320" y="28550"/>
                </a:lnTo>
                <a:lnTo>
                  <a:pt x="54310" y="28560"/>
                </a:lnTo>
                <a:lnTo>
                  <a:pt x="54290" y="28550"/>
                </a:lnTo>
                <a:lnTo>
                  <a:pt x="54280" y="28550"/>
                </a:lnTo>
                <a:lnTo>
                  <a:pt x="54270" y="28550"/>
                </a:lnTo>
                <a:lnTo>
                  <a:pt x="54260" y="28550"/>
                </a:lnTo>
                <a:lnTo>
                  <a:pt x="54240" y="28560"/>
                </a:lnTo>
                <a:lnTo>
                  <a:pt x="54220" y="28580"/>
                </a:lnTo>
                <a:lnTo>
                  <a:pt x="54200" y="28590"/>
                </a:lnTo>
                <a:lnTo>
                  <a:pt x="54180" y="28610"/>
                </a:lnTo>
                <a:lnTo>
                  <a:pt x="54170" y="28610"/>
                </a:lnTo>
                <a:lnTo>
                  <a:pt x="54150" y="28620"/>
                </a:lnTo>
                <a:lnTo>
                  <a:pt x="54140" y="28620"/>
                </a:lnTo>
                <a:lnTo>
                  <a:pt x="54130" y="28630"/>
                </a:lnTo>
                <a:lnTo>
                  <a:pt x="54110" y="28640"/>
                </a:lnTo>
                <a:lnTo>
                  <a:pt x="54090" y="28650"/>
                </a:lnTo>
                <a:lnTo>
                  <a:pt x="54080" y="28660"/>
                </a:lnTo>
                <a:lnTo>
                  <a:pt x="54070" y="28670"/>
                </a:lnTo>
                <a:lnTo>
                  <a:pt x="54050" y="28690"/>
                </a:lnTo>
                <a:lnTo>
                  <a:pt x="54030" y="28710"/>
                </a:lnTo>
                <a:lnTo>
                  <a:pt x="54020" y="28720"/>
                </a:lnTo>
                <a:lnTo>
                  <a:pt x="54000" y="28730"/>
                </a:lnTo>
                <a:lnTo>
                  <a:pt x="53970" y="28720"/>
                </a:lnTo>
                <a:lnTo>
                  <a:pt x="53940" y="28710"/>
                </a:lnTo>
                <a:lnTo>
                  <a:pt x="53920" y="28720"/>
                </a:lnTo>
                <a:lnTo>
                  <a:pt x="53900" y="28720"/>
                </a:lnTo>
                <a:lnTo>
                  <a:pt x="53880" y="28740"/>
                </a:lnTo>
                <a:lnTo>
                  <a:pt x="53870" y="28740"/>
                </a:lnTo>
                <a:lnTo>
                  <a:pt x="53830" y="28750"/>
                </a:lnTo>
                <a:lnTo>
                  <a:pt x="53810" y="28750"/>
                </a:lnTo>
                <a:lnTo>
                  <a:pt x="53800" y="28750"/>
                </a:lnTo>
                <a:lnTo>
                  <a:pt x="53780" y="28760"/>
                </a:lnTo>
                <a:lnTo>
                  <a:pt x="53760" y="28780"/>
                </a:lnTo>
                <a:lnTo>
                  <a:pt x="53740" y="28800"/>
                </a:lnTo>
                <a:lnTo>
                  <a:pt x="53730" y="28810"/>
                </a:lnTo>
                <a:lnTo>
                  <a:pt x="53720" y="28820"/>
                </a:lnTo>
                <a:lnTo>
                  <a:pt x="53710" y="28830"/>
                </a:lnTo>
                <a:lnTo>
                  <a:pt x="53710" y="28840"/>
                </a:lnTo>
                <a:lnTo>
                  <a:pt x="53680" y="28860"/>
                </a:lnTo>
                <a:lnTo>
                  <a:pt x="53660" y="28870"/>
                </a:lnTo>
                <a:lnTo>
                  <a:pt x="53640" y="28880"/>
                </a:lnTo>
                <a:lnTo>
                  <a:pt x="53630" y="28880"/>
                </a:lnTo>
                <a:lnTo>
                  <a:pt x="53620" y="28900"/>
                </a:lnTo>
                <a:lnTo>
                  <a:pt x="53610" y="28910"/>
                </a:lnTo>
                <a:lnTo>
                  <a:pt x="53600" y="28960"/>
                </a:lnTo>
                <a:lnTo>
                  <a:pt x="53590" y="28980"/>
                </a:lnTo>
                <a:lnTo>
                  <a:pt x="53580" y="28990"/>
                </a:lnTo>
                <a:lnTo>
                  <a:pt x="53570" y="29010"/>
                </a:lnTo>
                <a:lnTo>
                  <a:pt x="53570" y="29020"/>
                </a:lnTo>
                <a:lnTo>
                  <a:pt x="53570" y="29040"/>
                </a:lnTo>
                <a:lnTo>
                  <a:pt x="53560" y="29050"/>
                </a:lnTo>
                <a:lnTo>
                  <a:pt x="53540" y="29070"/>
                </a:lnTo>
                <a:lnTo>
                  <a:pt x="53540" y="29080"/>
                </a:lnTo>
                <a:lnTo>
                  <a:pt x="53530" y="29100"/>
                </a:lnTo>
                <a:lnTo>
                  <a:pt x="53520" y="29110"/>
                </a:lnTo>
                <a:lnTo>
                  <a:pt x="53510" y="29120"/>
                </a:lnTo>
                <a:lnTo>
                  <a:pt x="53500" y="29120"/>
                </a:lnTo>
                <a:lnTo>
                  <a:pt x="53490" y="29140"/>
                </a:lnTo>
                <a:lnTo>
                  <a:pt x="53480" y="29150"/>
                </a:lnTo>
                <a:lnTo>
                  <a:pt x="53470" y="29150"/>
                </a:lnTo>
                <a:lnTo>
                  <a:pt x="53460" y="29150"/>
                </a:lnTo>
                <a:lnTo>
                  <a:pt x="53450" y="29150"/>
                </a:lnTo>
                <a:lnTo>
                  <a:pt x="53430" y="29160"/>
                </a:lnTo>
                <a:lnTo>
                  <a:pt x="53420" y="29160"/>
                </a:lnTo>
                <a:lnTo>
                  <a:pt x="53400" y="29170"/>
                </a:lnTo>
                <a:lnTo>
                  <a:pt x="53390" y="29180"/>
                </a:lnTo>
                <a:lnTo>
                  <a:pt x="53370" y="29180"/>
                </a:lnTo>
                <a:lnTo>
                  <a:pt x="53350" y="29180"/>
                </a:lnTo>
                <a:lnTo>
                  <a:pt x="53320" y="29180"/>
                </a:lnTo>
                <a:lnTo>
                  <a:pt x="53300" y="29180"/>
                </a:lnTo>
                <a:lnTo>
                  <a:pt x="53280" y="29180"/>
                </a:lnTo>
                <a:lnTo>
                  <a:pt x="53270" y="29190"/>
                </a:lnTo>
                <a:lnTo>
                  <a:pt x="53260" y="29200"/>
                </a:lnTo>
                <a:lnTo>
                  <a:pt x="53260" y="29210"/>
                </a:lnTo>
                <a:lnTo>
                  <a:pt x="53250" y="29220"/>
                </a:lnTo>
                <a:lnTo>
                  <a:pt x="53250" y="29230"/>
                </a:lnTo>
                <a:lnTo>
                  <a:pt x="53230" y="29230"/>
                </a:lnTo>
                <a:lnTo>
                  <a:pt x="53190" y="29230"/>
                </a:lnTo>
                <a:lnTo>
                  <a:pt x="53150" y="29230"/>
                </a:lnTo>
                <a:lnTo>
                  <a:pt x="53110" y="29230"/>
                </a:lnTo>
                <a:lnTo>
                  <a:pt x="53090" y="29240"/>
                </a:lnTo>
                <a:lnTo>
                  <a:pt x="53060" y="29250"/>
                </a:lnTo>
                <a:lnTo>
                  <a:pt x="53030" y="29260"/>
                </a:lnTo>
                <a:lnTo>
                  <a:pt x="53010" y="29270"/>
                </a:lnTo>
                <a:lnTo>
                  <a:pt x="53000" y="29280"/>
                </a:lnTo>
                <a:lnTo>
                  <a:pt x="52980" y="29290"/>
                </a:lnTo>
                <a:lnTo>
                  <a:pt x="52980" y="29300"/>
                </a:lnTo>
                <a:lnTo>
                  <a:pt x="52970" y="29310"/>
                </a:lnTo>
                <a:lnTo>
                  <a:pt x="52960" y="29330"/>
                </a:lnTo>
                <a:lnTo>
                  <a:pt x="52940" y="29340"/>
                </a:lnTo>
                <a:lnTo>
                  <a:pt x="52920" y="29340"/>
                </a:lnTo>
                <a:lnTo>
                  <a:pt x="52890" y="29350"/>
                </a:lnTo>
                <a:lnTo>
                  <a:pt x="52870" y="29350"/>
                </a:lnTo>
                <a:lnTo>
                  <a:pt x="52850" y="29340"/>
                </a:lnTo>
                <a:lnTo>
                  <a:pt x="52830" y="29330"/>
                </a:lnTo>
                <a:lnTo>
                  <a:pt x="52820" y="29330"/>
                </a:lnTo>
                <a:lnTo>
                  <a:pt x="52800" y="29330"/>
                </a:lnTo>
                <a:lnTo>
                  <a:pt x="52780" y="29340"/>
                </a:lnTo>
                <a:lnTo>
                  <a:pt x="52740" y="29370"/>
                </a:lnTo>
                <a:lnTo>
                  <a:pt x="52690" y="29400"/>
                </a:lnTo>
                <a:lnTo>
                  <a:pt x="52660" y="29410"/>
                </a:lnTo>
                <a:lnTo>
                  <a:pt x="52610" y="29440"/>
                </a:lnTo>
                <a:lnTo>
                  <a:pt x="52580" y="29450"/>
                </a:lnTo>
                <a:lnTo>
                  <a:pt x="52520" y="29460"/>
                </a:lnTo>
                <a:lnTo>
                  <a:pt x="52440" y="29490"/>
                </a:lnTo>
                <a:lnTo>
                  <a:pt x="52390" y="29510"/>
                </a:lnTo>
                <a:lnTo>
                  <a:pt x="52320" y="29570"/>
                </a:lnTo>
                <a:lnTo>
                  <a:pt x="52230" y="29650"/>
                </a:lnTo>
                <a:lnTo>
                  <a:pt x="52190" y="29680"/>
                </a:lnTo>
                <a:lnTo>
                  <a:pt x="52120" y="29720"/>
                </a:lnTo>
                <a:lnTo>
                  <a:pt x="52050" y="29760"/>
                </a:lnTo>
                <a:lnTo>
                  <a:pt x="52030" y="29780"/>
                </a:lnTo>
                <a:lnTo>
                  <a:pt x="51960" y="29840"/>
                </a:lnTo>
                <a:lnTo>
                  <a:pt x="51940" y="29860"/>
                </a:lnTo>
                <a:lnTo>
                  <a:pt x="51930" y="29880"/>
                </a:lnTo>
                <a:lnTo>
                  <a:pt x="51920" y="29920"/>
                </a:lnTo>
                <a:lnTo>
                  <a:pt x="51910" y="29950"/>
                </a:lnTo>
                <a:lnTo>
                  <a:pt x="51880" y="29990"/>
                </a:lnTo>
                <a:lnTo>
                  <a:pt x="51850" y="30020"/>
                </a:lnTo>
                <a:lnTo>
                  <a:pt x="51840" y="30060"/>
                </a:lnTo>
                <a:lnTo>
                  <a:pt x="51830" y="30100"/>
                </a:lnTo>
                <a:lnTo>
                  <a:pt x="51830" y="30130"/>
                </a:lnTo>
                <a:lnTo>
                  <a:pt x="51830" y="30160"/>
                </a:lnTo>
                <a:lnTo>
                  <a:pt x="51830" y="30180"/>
                </a:lnTo>
                <a:lnTo>
                  <a:pt x="51820" y="30190"/>
                </a:lnTo>
                <a:lnTo>
                  <a:pt x="51790" y="30190"/>
                </a:lnTo>
                <a:lnTo>
                  <a:pt x="51770" y="30210"/>
                </a:lnTo>
                <a:lnTo>
                  <a:pt x="51750" y="30240"/>
                </a:lnTo>
                <a:lnTo>
                  <a:pt x="51720" y="30280"/>
                </a:lnTo>
                <a:lnTo>
                  <a:pt x="51670" y="30310"/>
                </a:lnTo>
                <a:lnTo>
                  <a:pt x="51660" y="30320"/>
                </a:lnTo>
                <a:lnTo>
                  <a:pt x="51660" y="30340"/>
                </a:lnTo>
                <a:lnTo>
                  <a:pt x="51650" y="30350"/>
                </a:lnTo>
                <a:lnTo>
                  <a:pt x="51650" y="30370"/>
                </a:lnTo>
                <a:lnTo>
                  <a:pt x="51630" y="30380"/>
                </a:lnTo>
                <a:lnTo>
                  <a:pt x="51610" y="30390"/>
                </a:lnTo>
                <a:lnTo>
                  <a:pt x="51540" y="30420"/>
                </a:lnTo>
                <a:lnTo>
                  <a:pt x="51500" y="30430"/>
                </a:lnTo>
                <a:lnTo>
                  <a:pt x="51440" y="30470"/>
                </a:lnTo>
                <a:lnTo>
                  <a:pt x="51400" y="30510"/>
                </a:lnTo>
                <a:lnTo>
                  <a:pt x="51340" y="30570"/>
                </a:lnTo>
                <a:lnTo>
                  <a:pt x="51300" y="30600"/>
                </a:lnTo>
                <a:lnTo>
                  <a:pt x="51250" y="30630"/>
                </a:lnTo>
                <a:lnTo>
                  <a:pt x="51210" y="30640"/>
                </a:lnTo>
                <a:lnTo>
                  <a:pt x="51170" y="30670"/>
                </a:lnTo>
                <a:lnTo>
                  <a:pt x="51110" y="30720"/>
                </a:lnTo>
                <a:lnTo>
                  <a:pt x="51080" y="30750"/>
                </a:lnTo>
                <a:lnTo>
                  <a:pt x="51070" y="30770"/>
                </a:lnTo>
                <a:lnTo>
                  <a:pt x="51060" y="30810"/>
                </a:lnTo>
                <a:lnTo>
                  <a:pt x="51030" y="30860"/>
                </a:lnTo>
                <a:lnTo>
                  <a:pt x="51020" y="30900"/>
                </a:lnTo>
                <a:lnTo>
                  <a:pt x="51000" y="30940"/>
                </a:lnTo>
                <a:lnTo>
                  <a:pt x="50990" y="30950"/>
                </a:lnTo>
                <a:lnTo>
                  <a:pt x="50980" y="30960"/>
                </a:lnTo>
                <a:lnTo>
                  <a:pt x="50970" y="30980"/>
                </a:lnTo>
                <a:lnTo>
                  <a:pt x="50950" y="30990"/>
                </a:lnTo>
                <a:lnTo>
                  <a:pt x="50910" y="31060"/>
                </a:lnTo>
                <a:lnTo>
                  <a:pt x="50890" y="31090"/>
                </a:lnTo>
                <a:lnTo>
                  <a:pt x="50840" y="31160"/>
                </a:lnTo>
                <a:lnTo>
                  <a:pt x="50770" y="31300"/>
                </a:lnTo>
                <a:lnTo>
                  <a:pt x="50750" y="31340"/>
                </a:lnTo>
                <a:lnTo>
                  <a:pt x="50730" y="31370"/>
                </a:lnTo>
                <a:lnTo>
                  <a:pt x="50700" y="31420"/>
                </a:lnTo>
                <a:lnTo>
                  <a:pt x="50680" y="31450"/>
                </a:lnTo>
                <a:lnTo>
                  <a:pt x="50650" y="31500"/>
                </a:lnTo>
                <a:lnTo>
                  <a:pt x="50630" y="31530"/>
                </a:lnTo>
                <a:lnTo>
                  <a:pt x="50630" y="31550"/>
                </a:lnTo>
                <a:lnTo>
                  <a:pt x="50640" y="31560"/>
                </a:lnTo>
                <a:lnTo>
                  <a:pt x="50650" y="31580"/>
                </a:lnTo>
                <a:lnTo>
                  <a:pt x="50650" y="31590"/>
                </a:lnTo>
                <a:lnTo>
                  <a:pt x="50640" y="31610"/>
                </a:lnTo>
                <a:lnTo>
                  <a:pt x="50640" y="31630"/>
                </a:lnTo>
                <a:lnTo>
                  <a:pt x="50620" y="31640"/>
                </a:lnTo>
                <a:lnTo>
                  <a:pt x="50610" y="31660"/>
                </a:lnTo>
                <a:lnTo>
                  <a:pt x="50590" y="31680"/>
                </a:lnTo>
                <a:lnTo>
                  <a:pt x="50590" y="31690"/>
                </a:lnTo>
                <a:lnTo>
                  <a:pt x="50590" y="31700"/>
                </a:lnTo>
                <a:lnTo>
                  <a:pt x="50600" y="31710"/>
                </a:lnTo>
                <a:lnTo>
                  <a:pt x="50590" y="31720"/>
                </a:lnTo>
                <a:lnTo>
                  <a:pt x="50580" y="31720"/>
                </a:lnTo>
                <a:lnTo>
                  <a:pt x="50570" y="31730"/>
                </a:lnTo>
                <a:lnTo>
                  <a:pt x="50570" y="31740"/>
                </a:lnTo>
                <a:lnTo>
                  <a:pt x="50570" y="31760"/>
                </a:lnTo>
                <a:lnTo>
                  <a:pt x="50570" y="31780"/>
                </a:lnTo>
                <a:lnTo>
                  <a:pt x="50560" y="31800"/>
                </a:lnTo>
                <a:lnTo>
                  <a:pt x="50550" y="31810"/>
                </a:lnTo>
                <a:lnTo>
                  <a:pt x="50540" y="31820"/>
                </a:lnTo>
                <a:lnTo>
                  <a:pt x="50530" y="31820"/>
                </a:lnTo>
                <a:lnTo>
                  <a:pt x="50500" y="31820"/>
                </a:lnTo>
                <a:lnTo>
                  <a:pt x="50490" y="31820"/>
                </a:lnTo>
                <a:lnTo>
                  <a:pt x="50470" y="31840"/>
                </a:lnTo>
                <a:lnTo>
                  <a:pt x="50460" y="31860"/>
                </a:lnTo>
                <a:lnTo>
                  <a:pt x="50460" y="31880"/>
                </a:lnTo>
                <a:lnTo>
                  <a:pt x="50460" y="31900"/>
                </a:lnTo>
                <a:lnTo>
                  <a:pt x="50460" y="31920"/>
                </a:lnTo>
                <a:lnTo>
                  <a:pt x="50460" y="31940"/>
                </a:lnTo>
                <a:lnTo>
                  <a:pt x="50460" y="31970"/>
                </a:lnTo>
                <a:lnTo>
                  <a:pt x="50460" y="31990"/>
                </a:lnTo>
                <a:lnTo>
                  <a:pt x="50440" y="32020"/>
                </a:lnTo>
                <a:lnTo>
                  <a:pt x="50440" y="32040"/>
                </a:lnTo>
                <a:lnTo>
                  <a:pt x="50440" y="32060"/>
                </a:lnTo>
                <a:lnTo>
                  <a:pt x="50430" y="32080"/>
                </a:lnTo>
                <a:lnTo>
                  <a:pt x="50420" y="32110"/>
                </a:lnTo>
                <a:lnTo>
                  <a:pt x="50420" y="32130"/>
                </a:lnTo>
                <a:lnTo>
                  <a:pt x="50420" y="32140"/>
                </a:lnTo>
                <a:lnTo>
                  <a:pt x="50430" y="32150"/>
                </a:lnTo>
                <a:lnTo>
                  <a:pt x="50420" y="32160"/>
                </a:lnTo>
                <a:lnTo>
                  <a:pt x="50410" y="32180"/>
                </a:lnTo>
                <a:lnTo>
                  <a:pt x="50410" y="32200"/>
                </a:lnTo>
                <a:lnTo>
                  <a:pt x="50410" y="32230"/>
                </a:lnTo>
                <a:lnTo>
                  <a:pt x="50410" y="32250"/>
                </a:lnTo>
                <a:lnTo>
                  <a:pt x="50400" y="32280"/>
                </a:lnTo>
                <a:lnTo>
                  <a:pt x="50400" y="32290"/>
                </a:lnTo>
                <a:lnTo>
                  <a:pt x="50360" y="32300"/>
                </a:lnTo>
                <a:lnTo>
                  <a:pt x="50350" y="32320"/>
                </a:lnTo>
                <a:lnTo>
                  <a:pt x="50340" y="32330"/>
                </a:lnTo>
                <a:lnTo>
                  <a:pt x="50350" y="32340"/>
                </a:lnTo>
                <a:lnTo>
                  <a:pt x="50360" y="32360"/>
                </a:lnTo>
                <a:lnTo>
                  <a:pt x="50370" y="32370"/>
                </a:lnTo>
                <a:lnTo>
                  <a:pt x="50380" y="32380"/>
                </a:lnTo>
                <a:lnTo>
                  <a:pt x="50400" y="32390"/>
                </a:lnTo>
                <a:lnTo>
                  <a:pt x="50420" y="32410"/>
                </a:lnTo>
                <a:lnTo>
                  <a:pt x="50430" y="32420"/>
                </a:lnTo>
                <a:lnTo>
                  <a:pt x="50440" y="32430"/>
                </a:lnTo>
                <a:lnTo>
                  <a:pt x="50460" y="32450"/>
                </a:lnTo>
                <a:lnTo>
                  <a:pt x="50460" y="32480"/>
                </a:lnTo>
                <a:lnTo>
                  <a:pt x="50450" y="32500"/>
                </a:lnTo>
                <a:lnTo>
                  <a:pt x="50430" y="32530"/>
                </a:lnTo>
                <a:lnTo>
                  <a:pt x="50410" y="32550"/>
                </a:lnTo>
                <a:lnTo>
                  <a:pt x="50420" y="32590"/>
                </a:lnTo>
                <a:lnTo>
                  <a:pt x="50420" y="32620"/>
                </a:lnTo>
                <a:lnTo>
                  <a:pt x="50400" y="32640"/>
                </a:lnTo>
                <a:lnTo>
                  <a:pt x="50370" y="32680"/>
                </a:lnTo>
                <a:lnTo>
                  <a:pt x="50360" y="32690"/>
                </a:lnTo>
                <a:lnTo>
                  <a:pt x="50350" y="32730"/>
                </a:lnTo>
                <a:lnTo>
                  <a:pt x="50340" y="32750"/>
                </a:lnTo>
                <a:lnTo>
                  <a:pt x="50330" y="32780"/>
                </a:lnTo>
                <a:lnTo>
                  <a:pt x="50330" y="32810"/>
                </a:lnTo>
                <a:lnTo>
                  <a:pt x="50320" y="32830"/>
                </a:lnTo>
                <a:lnTo>
                  <a:pt x="50310" y="32850"/>
                </a:lnTo>
                <a:lnTo>
                  <a:pt x="50310" y="32870"/>
                </a:lnTo>
                <a:lnTo>
                  <a:pt x="50300" y="32900"/>
                </a:lnTo>
                <a:lnTo>
                  <a:pt x="50310" y="32930"/>
                </a:lnTo>
                <a:lnTo>
                  <a:pt x="50320" y="32960"/>
                </a:lnTo>
                <a:lnTo>
                  <a:pt x="50320" y="33050"/>
                </a:lnTo>
                <a:lnTo>
                  <a:pt x="50320" y="33090"/>
                </a:lnTo>
                <a:lnTo>
                  <a:pt x="50320" y="33130"/>
                </a:lnTo>
                <a:lnTo>
                  <a:pt x="50320" y="33160"/>
                </a:lnTo>
                <a:lnTo>
                  <a:pt x="50320" y="33180"/>
                </a:lnTo>
                <a:lnTo>
                  <a:pt x="50310" y="33210"/>
                </a:lnTo>
                <a:lnTo>
                  <a:pt x="50300" y="33230"/>
                </a:lnTo>
                <a:lnTo>
                  <a:pt x="50290" y="33240"/>
                </a:lnTo>
                <a:lnTo>
                  <a:pt x="50270" y="33280"/>
                </a:lnTo>
                <a:lnTo>
                  <a:pt x="50260" y="33290"/>
                </a:lnTo>
                <a:lnTo>
                  <a:pt x="50260" y="33310"/>
                </a:lnTo>
                <a:lnTo>
                  <a:pt x="50260" y="33340"/>
                </a:lnTo>
                <a:lnTo>
                  <a:pt x="50260" y="33360"/>
                </a:lnTo>
                <a:lnTo>
                  <a:pt x="50260" y="33370"/>
                </a:lnTo>
                <a:lnTo>
                  <a:pt x="50270" y="33380"/>
                </a:lnTo>
                <a:lnTo>
                  <a:pt x="50270" y="33400"/>
                </a:lnTo>
                <a:lnTo>
                  <a:pt x="50260" y="33460"/>
                </a:lnTo>
                <a:lnTo>
                  <a:pt x="50250" y="33480"/>
                </a:lnTo>
                <a:lnTo>
                  <a:pt x="50250" y="33510"/>
                </a:lnTo>
                <a:lnTo>
                  <a:pt x="50250" y="33550"/>
                </a:lnTo>
                <a:lnTo>
                  <a:pt x="50240" y="33590"/>
                </a:lnTo>
                <a:lnTo>
                  <a:pt x="50230" y="33620"/>
                </a:lnTo>
                <a:lnTo>
                  <a:pt x="50220" y="33650"/>
                </a:lnTo>
                <a:lnTo>
                  <a:pt x="50210" y="33710"/>
                </a:lnTo>
                <a:lnTo>
                  <a:pt x="50200" y="33730"/>
                </a:lnTo>
                <a:lnTo>
                  <a:pt x="50150" y="33620"/>
                </a:lnTo>
                <a:lnTo>
                  <a:pt x="49900" y="33080"/>
                </a:lnTo>
                <a:lnTo>
                  <a:pt x="49860" y="33010"/>
                </a:lnTo>
                <a:lnTo>
                  <a:pt x="49670" y="33070"/>
                </a:lnTo>
                <a:lnTo>
                  <a:pt x="49610" y="33090"/>
                </a:lnTo>
                <a:lnTo>
                  <a:pt x="48980" y="33290"/>
                </a:lnTo>
                <a:lnTo>
                  <a:pt x="48940" y="33680"/>
                </a:lnTo>
                <a:lnTo>
                  <a:pt x="48890" y="34030"/>
                </a:lnTo>
                <a:lnTo>
                  <a:pt x="48860" y="34130"/>
                </a:lnTo>
                <a:lnTo>
                  <a:pt x="49300" y="33970"/>
                </a:lnTo>
                <a:lnTo>
                  <a:pt x="49300" y="34160"/>
                </a:lnTo>
                <a:lnTo>
                  <a:pt x="49310" y="34170"/>
                </a:lnTo>
                <a:lnTo>
                  <a:pt x="49300" y="34270"/>
                </a:lnTo>
                <a:lnTo>
                  <a:pt x="49190" y="34310"/>
                </a:lnTo>
                <a:lnTo>
                  <a:pt x="48840" y="34450"/>
                </a:lnTo>
                <a:lnTo>
                  <a:pt x="48900" y="34530"/>
                </a:lnTo>
                <a:lnTo>
                  <a:pt x="48950" y="34620"/>
                </a:lnTo>
                <a:lnTo>
                  <a:pt x="49020" y="34860"/>
                </a:lnTo>
                <a:lnTo>
                  <a:pt x="49040" y="34880"/>
                </a:lnTo>
                <a:lnTo>
                  <a:pt x="49230" y="35110"/>
                </a:lnTo>
                <a:lnTo>
                  <a:pt x="48300" y="34850"/>
                </a:lnTo>
                <a:lnTo>
                  <a:pt x="48250" y="34860"/>
                </a:lnTo>
                <a:lnTo>
                  <a:pt x="48110" y="34890"/>
                </a:lnTo>
                <a:lnTo>
                  <a:pt x="47920" y="34930"/>
                </a:lnTo>
                <a:lnTo>
                  <a:pt x="47930" y="35260"/>
                </a:lnTo>
                <a:lnTo>
                  <a:pt x="47920" y="35380"/>
                </a:lnTo>
                <a:lnTo>
                  <a:pt x="47930" y="35550"/>
                </a:lnTo>
                <a:lnTo>
                  <a:pt x="47930" y="35570"/>
                </a:lnTo>
                <a:lnTo>
                  <a:pt x="47940" y="35770"/>
                </a:lnTo>
                <a:lnTo>
                  <a:pt x="47940" y="35880"/>
                </a:lnTo>
                <a:lnTo>
                  <a:pt x="48140" y="36630"/>
                </a:lnTo>
                <a:lnTo>
                  <a:pt x="48160" y="36710"/>
                </a:lnTo>
                <a:lnTo>
                  <a:pt x="48210" y="36910"/>
                </a:lnTo>
                <a:lnTo>
                  <a:pt x="48190" y="37060"/>
                </a:lnTo>
                <a:lnTo>
                  <a:pt x="48190" y="37070"/>
                </a:lnTo>
                <a:lnTo>
                  <a:pt x="48180" y="37210"/>
                </a:lnTo>
                <a:lnTo>
                  <a:pt x="48180" y="37220"/>
                </a:lnTo>
                <a:lnTo>
                  <a:pt x="48190" y="37250"/>
                </a:lnTo>
                <a:lnTo>
                  <a:pt x="48220" y="37500"/>
                </a:lnTo>
                <a:lnTo>
                  <a:pt x="48180" y="37550"/>
                </a:lnTo>
                <a:lnTo>
                  <a:pt x="48020" y="37690"/>
                </a:lnTo>
                <a:lnTo>
                  <a:pt x="47880" y="37820"/>
                </a:lnTo>
                <a:lnTo>
                  <a:pt x="47980" y="37950"/>
                </a:lnTo>
                <a:lnTo>
                  <a:pt x="47400" y="38140"/>
                </a:lnTo>
                <a:lnTo>
                  <a:pt x="47430" y="38210"/>
                </a:lnTo>
                <a:lnTo>
                  <a:pt x="46600" y="38540"/>
                </a:lnTo>
                <a:lnTo>
                  <a:pt x="46540" y="38380"/>
                </a:lnTo>
                <a:lnTo>
                  <a:pt x="46170" y="38500"/>
                </a:lnTo>
                <a:lnTo>
                  <a:pt x="45990" y="38570"/>
                </a:lnTo>
                <a:lnTo>
                  <a:pt x="45850" y="38650"/>
                </a:lnTo>
                <a:lnTo>
                  <a:pt x="45740" y="38790"/>
                </a:lnTo>
                <a:lnTo>
                  <a:pt x="45610" y="38950"/>
                </a:lnTo>
                <a:lnTo>
                  <a:pt x="45540" y="38990"/>
                </a:lnTo>
                <a:lnTo>
                  <a:pt x="45320" y="39120"/>
                </a:lnTo>
                <a:lnTo>
                  <a:pt x="45150" y="39170"/>
                </a:lnTo>
                <a:lnTo>
                  <a:pt x="44950" y="39210"/>
                </a:lnTo>
                <a:lnTo>
                  <a:pt x="44630" y="39340"/>
                </a:lnTo>
                <a:lnTo>
                  <a:pt x="44380" y="39060"/>
                </a:lnTo>
                <a:lnTo>
                  <a:pt x="44040" y="39140"/>
                </a:lnTo>
                <a:lnTo>
                  <a:pt x="43790" y="39200"/>
                </a:lnTo>
                <a:lnTo>
                  <a:pt x="43710" y="39440"/>
                </a:lnTo>
                <a:lnTo>
                  <a:pt x="43550" y="39540"/>
                </a:lnTo>
                <a:lnTo>
                  <a:pt x="43310" y="39720"/>
                </a:lnTo>
                <a:lnTo>
                  <a:pt x="43300" y="39720"/>
                </a:lnTo>
                <a:lnTo>
                  <a:pt x="43350" y="39850"/>
                </a:lnTo>
                <a:lnTo>
                  <a:pt x="43290" y="39910"/>
                </a:lnTo>
                <a:lnTo>
                  <a:pt x="43280" y="39920"/>
                </a:lnTo>
                <a:lnTo>
                  <a:pt x="43130" y="40040"/>
                </a:lnTo>
                <a:lnTo>
                  <a:pt x="42870" y="40050"/>
                </a:lnTo>
                <a:lnTo>
                  <a:pt x="42940" y="40300"/>
                </a:lnTo>
                <a:lnTo>
                  <a:pt x="43020" y="40540"/>
                </a:lnTo>
                <a:lnTo>
                  <a:pt x="42950" y="41070"/>
                </a:lnTo>
                <a:lnTo>
                  <a:pt x="42710" y="40930"/>
                </a:lnTo>
                <a:lnTo>
                  <a:pt x="42680" y="40920"/>
                </a:lnTo>
                <a:lnTo>
                  <a:pt x="42450" y="40800"/>
                </a:lnTo>
                <a:lnTo>
                  <a:pt x="42460" y="40800"/>
                </a:lnTo>
                <a:lnTo>
                  <a:pt x="42500" y="40830"/>
                </a:lnTo>
                <a:lnTo>
                  <a:pt x="42520" y="40840"/>
                </a:lnTo>
                <a:lnTo>
                  <a:pt x="42530" y="40840"/>
                </a:lnTo>
                <a:lnTo>
                  <a:pt x="42530" y="40850"/>
                </a:lnTo>
                <a:lnTo>
                  <a:pt x="42540" y="40850"/>
                </a:lnTo>
                <a:lnTo>
                  <a:pt x="42540" y="40860"/>
                </a:lnTo>
                <a:lnTo>
                  <a:pt x="42550" y="40880"/>
                </a:lnTo>
                <a:lnTo>
                  <a:pt x="42560" y="40890"/>
                </a:lnTo>
                <a:lnTo>
                  <a:pt x="42560" y="40900"/>
                </a:lnTo>
                <a:lnTo>
                  <a:pt x="42540" y="40920"/>
                </a:lnTo>
                <a:lnTo>
                  <a:pt x="42530" y="40930"/>
                </a:lnTo>
                <a:lnTo>
                  <a:pt x="42530" y="40940"/>
                </a:lnTo>
                <a:lnTo>
                  <a:pt x="42540" y="40960"/>
                </a:lnTo>
                <a:lnTo>
                  <a:pt x="42540" y="40970"/>
                </a:lnTo>
                <a:lnTo>
                  <a:pt x="42550" y="40980"/>
                </a:lnTo>
                <a:lnTo>
                  <a:pt x="42560" y="40990"/>
                </a:lnTo>
                <a:lnTo>
                  <a:pt x="42560" y="41000"/>
                </a:lnTo>
                <a:lnTo>
                  <a:pt x="42560" y="41010"/>
                </a:lnTo>
                <a:lnTo>
                  <a:pt x="42550" y="41020"/>
                </a:lnTo>
                <a:lnTo>
                  <a:pt x="42540" y="41020"/>
                </a:lnTo>
                <a:lnTo>
                  <a:pt x="42530" y="41030"/>
                </a:lnTo>
                <a:lnTo>
                  <a:pt x="42520" y="41040"/>
                </a:lnTo>
                <a:lnTo>
                  <a:pt x="42520" y="41050"/>
                </a:lnTo>
                <a:lnTo>
                  <a:pt x="42530" y="41060"/>
                </a:lnTo>
                <a:lnTo>
                  <a:pt x="42530" y="41070"/>
                </a:lnTo>
                <a:lnTo>
                  <a:pt x="42520" y="41080"/>
                </a:lnTo>
                <a:lnTo>
                  <a:pt x="42520" y="41090"/>
                </a:lnTo>
                <a:lnTo>
                  <a:pt x="42520" y="41100"/>
                </a:lnTo>
                <a:lnTo>
                  <a:pt x="42520" y="41110"/>
                </a:lnTo>
                <a:lnTo>
                  <a:pt x="42520" y="41120"/>
                </a:lnTo>
                <a:lnTo>
                  <a:pt x="42530" y="41130"/>
                </a:lnTo>
                <a:lnTo>
                  <a:pt x="42530" y="41140"/>
                </a:lnTo>
                <a:lnTo>
                  <a:pt x="42530" y="41150"/>
                </a:lnTo>
                <a:lnTo>
                  <a:pt x="42520" y="41150"/>
                </a:lnTo>
                <a:lnTo>
                  <a:pt x="42510" y="41160"/>
                </a:lnTo>
                <a:lnTo>
                  <a:pt x="42510" y="41170"/>
                </a:lnTo>
                <a:lnTo>
                  <a:pt x="42500" y="41180"/>
                </a:lnTo>
                <a:lnTo>
                  <a:pt x="42500" y="41190"/>
                </a:lnTo>
                <a:lnTo>
                  <a:pt x="42480" y="41190"/>
                </a:lnTo>
                <a:lnTo>
                  <a:pt x="42360" y="41170"/>
                </a:lnTo>
                <a:lnTo>
                  <a:pt x="42350" y="41170"/>
                </a:lnTo>
                <a:lnTo>
                  <a:pt x="42270" y="41210"/>
                </a:lnTo>
                <a:lnTo>
                  <a:pt x="42130" y="41260"/>
                </a:lnTo>
                <a:lnTo>
                  <a:pt x="42070" y="41280"/>
                </a:lnTo>
                <a:lnTo>
                  <a:pt x="42000" y="41310"/>
                </a:lnTo>
                <a:lnTo>
                  <a:pt x="41920" y="41340"/>
                </a:lnTo>
                <a:lnTo>
                  <a:pt x="41810" y="41050"/>
                </a:lnTo>
                <a:lnTo>
                  <a:pt x="41800" y="41070"/>
                </a:lnTo>
                <a:lnTo>
                  <a:pt x="41630" y="41350"/>
                </a:lnTo>
                <a:lnTo>
                  <a:pt x="41650" y="41770"/>
                </a:lnTo>
                <a:lnTo>
                  <a:pt x="41600" y="41790"/>
                </a:lnTo>
                <a:lnTo>
                  <a:pt x="41530" y="41810"/>
                </a:lnTo>
                <a:lnTo>
                  <a:pt x="41250" y="41910"/>
                </a:lnTo>
                <a:lnTo>
                  <a:pt x="41220" y="41920"/>
                </a:lnTo>
                <a:lnTo>
                  <a:pt x="41210" y="41920"/>
                </a:lnTo>
                <a:lnTo>
                  <a:pt x="41030" y="42010"/>
                </a:lnTo>
                <a:lnTo>
                  <a:pt x="40950" y="42060"/>
                </a:lnTo>
                <a:lnTo>
                  <a:pt x="40850" y="42130"/>
                </a:lnTo>
                <a:lnTo>
                  <a:pt x="40830" y="42140"/>
                </a:lnTo>
                <a:lnTo>
                  <a:pt x="40730" y="42200"/>
                </a:lnTo>
                <a:lnTo>
                  <a:pt x="40630" y="42270"/>
                </a:lnTo>
                <a:lnTo>
                  <a:pt x="40580" y="42130"/>
                </a:lnTo>
                <a:lnTo>
                  <a:pt x="40490" y="41920"/>
                </a:lnTo>
                <a:lnTo>
                  <a:pt x="40460" y="41850"/>
                </a:lnTo>
                <a:lnTo>
                  <a:pt x="40260" y="42000"/>
                </a:lnTo>
                <a:lnTo>
                  <a:pt x="40150" y="42100"/>
                </a:lnTo>
                <a:lnTo>
                  <a:pt x="40110" y="42130"/>
                </a:lnTo>
                <a:lnTo>
                  <a:pt x="40080" y="42160"/>
                </a:lnTo>
                <a:lnTo>
                  <a:pt x="40010" y="42220"/>
                </a:lnTo>
                <a:lnTo>
                  <a:pt x="39930" y="42300"/>
                </a:lnTo>
                <a:lnTo>
                  <a:pt x="39860" y="42360"/>
                </a:lnTo>
                <a:lnTo>
                  <a:pt x="39680" y="41970"/>
                </a:lnTo>
                <a:lnTo>
                  <a:pt x="39530" y="42140"/>
                </a:lnTo>
                <a:lnTo>
                  <a:pt x="39360" y="42320"/>
                </a:lnTo>
                <a:lnTo>
                  <a:pt x="39330" y="42360"/>
                </a:lnTo>
                <a:lnTo>
                  <a:pt x="39310" y="42330"/>
                </a:lnTo>
                <a:lnTo>
                  <a:pt x="38660" y="42650"/>
                </a:lnTo>
                <a:lnTo>
                  <a:pt x="38570" y="42340"/>
                </a:lnTo>
                <a:lnTo>
                  <a:pt x="38350" y="42140"/>
                </a:lnTo>
                <a:lnTo>
                  <a:pt x="38220" y="42020"/>
                </a:lnTo>
                <a:lnTo>
                  <a:pt x="38160" y="41960"/>
                </a:lnTo>
                <a:lnTo>
                  <a:pt x="38010" y="41920"/>
                </a:lnTo>
                <a:lnTo>
                  <a:pt x="38010" y="42080"/>
                </a:lnTo>
                <a:lnTo>
                  <a:pt x="38020" y="42210"/>
                </a:lnTo>
                <a:lnTo>
                  <a:pt x="37920" y="42220"/>
                </a:lnTo>
                <a:lnTo>
                  <a:pt x="37840" y="42200"/>
                </a:lnTo>
                <a:lnTo>
                  <a:pt x="37780" y="42330"/>
                </a:lnTo>
                <a:lnTo>
                  <a:pt x="37750" y="42370"/>
                </a:lnTo>
                <a:lnTo>
                  <a:pt x="37740" y="42380"/>
                </a:lnTo>
                <a:lnTo>
                  <a:pt x="37610" y="42460"/>
                </a:lnTo>
                <a:lnTo>
                  <a:pt x="37690" y="42610"/>
                </a:lnTo>
                <a:lnTo>
                  <a:pt x="37850" y="42570"/>
                </a:lnTo>
                <a:lnTo>
                  <a:pt x="38080" y="42490"/>
                </a:lnTo>
                <a:lnTo>
                  <a:pt x="38140" y="42830"/>
                </a:lnTo>
                <a:lnTo>
                  <a:pt x="37600" y="42780"/>
                </a:lnTo>
                <a:lnTo>
                  <a:pt x="37470" y="42930"/>
                </a:lnTo>
                <a:lnTo>
                  <a:pt x="37120" y="42810"/>
                </a:lnTo>
                <a:lnTo>
                  <a:pt x="36790" y="43070"/>
                </a:lnTo>
                <a:lnTo>
                  <a:pt x="36650" y="42870"/>
                </a:lnTo>
                <a:lnTo>
                  <a:pt x="35990" y="43070"/>
                </a:lnTo>
                <a:lnTo>
                  <a:pt x="35910" y="42870"/>
                </a:lnTo>
                <a:lnTo>
                  <a:pt x="35870" y="42780"/>
                </a:lnTo>
                <a:lnTo>
                  <a:pt x="35850" y="42750"/>
                </a:lnTo>
                <a:lnTo>
                  <a:pt x="35780" y="42700"/>
                </a:lnTo>
                <a:lnTo>
                  <a:pt x="35780" y="42690"/>
                </a:lnTo>
                <a:lnTo>
                  <a:pt x="35770" y="42680"/>
                </a:lnTo>
                <a:lnTo>
                  <a:pt x="35740" y="42660"/>
                </a:lnTo>
                <a:lnTo>
                  <a:pt x="35730" y="42650"/>
                </a:lnTo>
                <a:lnTo>
                  <a:pt x="35730" y="42640"/>
                </a:lnTo>
                <a:lnTo>
                  <a:pt x="35730" y="42630"/>
                </a:lnTo>
                <a:lnTo>
                  <a:pt x="35720" y="42620"/>
                </a:lnTo>
                <a:lnTo>
                  <a:pt x="35710" y="42610"/>
                </a:lnTo>
                <a:lnTo>
                  <a:pt x="35710" y="42600"/>
                </a:lnTo>
                <a:lnTo>
                  <a:pt x="35700" y="42590"/>
                </a:lnTo>
                <a:lnTo>
                  <a:pt x="35700" y="42570"/>
                </a:lnTo>
                <a:lnTo>
                  <a:pt x="35700" y="42560"/>
                </a:lnTo>
                <a:lnTo>
                  <a:pt x="35700" y="42550"/>
                </a:lnTo>
                <a:lnTo>
                  <a:pt x="35700" y="42540"/>
                </a:lnTo>
                <a:lnTo>
                  <a:pt x="35700" y="42530"/>
                </a:lnTo>
                <a:lnTo>
                  <a:pt x="35700" y="42520"/>
                </a:lnTo>
                <a:lnTo>
                  <a:pt x="35710" y="42520"/>
                </a:lnTo>
                <a:lnTo>
                  <a:pt x="35720" y="42520"/>
                </a:lnTo>
                <a:lnTo>
                  <a:pt x="35730" y="42520"/>
                </a:lnTo>
                <a:lnTo>
                  <a:pt x="35740" y="42520"/>
                </a:lnTo>
                <a:lnTo>
                  <a:pt x="35750" y="42520"/>
                </a:lnTo>
                <a:lnTo>
                  <a:pt x="35760" y="42520"/>
                </a:lnTo>
                <a:lnTo>
                  <a:pt x="35770" y="42520"/>
                </a:lnTo>
                <a:lnTo>
                  <a:pt x="35790" y="42520"/>
                </a:lnTo>
                <a:lnTo>
                  <a:pt x="35790" y="42510"/>
                </a:lnTo>
                <a:lnTo>
                  <a:pt x="35800" y="42510"/>
                </a:lnTo>
                <a:lnTo>
                  <a:pt x="35800" y="42500"/>
                </a:lnTo>
                <a:lnTo>
                  <a:pt x="35790" y="42490"/>
                </a:lnTo>
                <a:lnTo>
                  <a:pt x="35780" y="42490"/>
                </a:lnTo>
                <a:lnTo>
                  <a:pt x="35760" y="42480"/>
                </a:lnTo>
                <a:lnTo>
                  <a:pt x="35750" y="42480"/>
                </a:lnTo>
                <a:lnTo>
                  <a:pt x="35730" y="42460"/>
                </a:lnTo>
                <a:lnTo>
                  <a:pt x="35720" y="42450"/>
                </a:lnTo>
                <a:lnTo>
                  <a:pt x="35640" y="42180"/>
                </a:lnTo>
                <a:lnTo>
                  <a:pt x="35630" y="42170"/>
                </a:lnTo>
                <a:lnTo>
                  <a:pt x="35410" y="41830"/>
                </a:lnTo>
                <a:lnTo>
                  <a:pt x="35400" y="41820"/>
                </a:lnTo>
                <a:lnTo>
                  <a:pt x="35960" y="41530"/>
                </a:lnTo>
                <a:lnTo>
                  <a:pt x="36020" y="41360"/>
                </a:lnTo>
                <a:lnTo>
                  <a:pt x="36180" y="41380"/>
                </a:lnTo>
                <a:lnTo>
                  <a:pt x="36190" y="41340"/>
                </a:lnTo>
                <a:lnTo>
                  <a:pt x="36110" y="41210"/>
                </a:lnTo>
                <a:lnTo>
                  <a:pt x="36110" y="41200"/>
                </a:lnTo>
                <a:lnTo>
                  <a:pt x="35950" y="40860"/>
                </a:lnTo>
                <a:lnTo>
                  <a:pt x="36280" y="40830"/>
                </a:lnTo>
                <a:lnTo>
                  <a:pt x="36250" y="40630"/>
                </a:lnTo>
                <a:lnTo>
                  <a:pt x="36230" y="40530"/>
                </a:lnTo>
                <a:lnTo>
                  <a:pt x="36230" y="40470"/>
                </a:lnTo>
                <a:lnTo>
                  <a:pt x="36330" y="40320"/>
                </a:lnTo>
                <a:lnTo>
                  <a:pt x="36320" y="40310"/>
                </a:lnTo>
                <a:lnTo>
                  <a:pt x="36240" y="40260"/>
                </a:lnTo>
                <a:lnTo>
                  <a:pt x="36210" y="40180"/>
                </a:lnTo>
                <a:lnTo>
                  <a:pt x="36200" y="40160"/>
                </a:lnTo>
                <a:lnTo>
                  <a:pt x="36350" y="39790"/>
                </a:lnTo>
                <a:lnTo>
                  <a:pt x="36250" y="39540"/>
                </a:lnTo>
                <a:lnTo>
                  <a:pt x="36110" y="39560"/>
                </a:lnTo>
                <a:lnTo>
                  <a:pt x="36130" y="39270"/>
                </a:lnTo>
                <a:lnTo>
                  <a:pt x="36080" y="39150"/>
                </a:lnTo>
                <a:lnTo>
                  <a:pt x="36030" y="39000"/>
                </a:lnTo>
                <a:lnTo>
                  <a:pt x="35960" y="38830"/>
                </a:lnTo>
                <a:lnTo>
                  <a:pt x="35940" y="38760"/>
                </a:lnTo>
                <a:lnTo>
                  <a:pt x="35820" y="38450"/>
                </a:lnTo>
                <a:lnTo>
                  <a:pt x="35840" y="38370"/>
                </a:lnTo>
                <a:lnTo>
                  <a:pt x="35950" y="37950"/>
                </a:lnTo>
                <a:lnTo>
                  <a:pt x="36020" y="37690"/>
                </a:lnTo>
                <a:lnTo>
                  <a:pt x="36030" y="37670"/>
                </a:lnTo>
                <a:lnTo>
                  <a:pt x="36040" y="37620"/>
                </a:lnTo>
                <a:lnTo>
                  <a:pt x="36060" y="37410"/>
                </a:lnTo>
                <a:lnTo>
                  <a:pt x="36060" y="37390"/>
                </a:lnTo>
                <a:lnTo>
                  <a:pt x="36080" y="36910"/>
                </a:lnTo>
                <a:lnTo>
                  <a:pt x="36320" y="36650"/>
                </a:lnTo>
                <a:lnTo>
                  <a:pt x="36530" y="36390"/>
                </a:lnTo>
                <a:lnTo>
                  <a:pt x="36670" y="36230"/>
                </a:lnTo>
                <a:lnTo>
                  <a:pt x="36960" y="36010"/>
                </a:lnTo>
                <a:lnTo>
                  <a:pt x="36910" y="35880"/>
                </a:lnTo>
                <a:lnTo>
                  <a:pt x="36750" y="35500"/>
                </a:lnTo>
                <a:lnTo>
                  <a:pt x="36630" y="35090"/>
                </a:lnTo>
                <a:lnTo>
                  <a:pt x="36610" y="35010"/>
                </a:lnTo>
                <a:lnTo>
                  <a:pt x="36730" y="34810"/>
                </a:lnTo>
                <a:lnTo>
                  <a:pt x="36750" y="34690"/>
                </a:lnTo>
                <a:lnTo>
                  <a:pt x="36740" y="34660"/>
                </a:lnTo>
                <a:lnTo>
                  <a:pt x="36700" y="34480"/>
                </a:lnTo>
                <a:lnTo>
                  <a:pt x="36680" y="34350"/>
                </a:lnTo>
                <a:lnTo>
                  <a:pt x="36260" y="34390"/>
                </a:lnTo>
                <a:lnTo>
                  <a:pt x="36250" y="34390"/>
                </a:lnTo>
                <a:lnTo>
                  <a:pt x="36240" y="34390"/>
                </a:lnTo>
                <a:lnTo>
                  <a:pt x="36230" y="34390"/>
                </a:lnTo>
                <a:lnTo>
                  <a:pt x="36220" y="34400"/>
                </a:lnTo>
                <a:lnTo>
                  <a:pt x="36210" y="34400"/>
                </a:lnTo>
                <a:lnTo>
                  <a:pt x="36210" y="34410"/>
                </a:lnTo>
                <a:lnTo>
                  <a:pt x="36200" y="34400"/>
                </a:lnTo>
                <a:lnTo>
                  <a:pt x="36190" y="34390"/>
                </a:lnTo>
                <a:lnTo>
                  <a:pt x="36180" y="34390"/>
                </a:lnTo>
                <a:lnTo>
                  <a:pt x="36170" y="34390"/>
                </a:lnTo>
                <a:lnTo>
                  <a:pt x="36170" y="34400"/>
                </a:lnTo>
                <a:lnTo>
                  <a:pt x="36160" y="34400"/>
                </a:lnTo>
                <a:lnTo>
                  <a:pt x="36150" y="34400"/>
                </a:lnTo>
                <a:lnTo>
                  <a:pt x="36140" y="34400"/>
                </a:lnTo>
                <a:lnTo>
                  <a:pt x="36130" y="34400"/>
                </a:lnTo>
                <a:lnTo>
                  <a:pt x="36130" y="34390"/>
                </a:lnTo>
                <a:lnTo>
                  <a:pt x="36120" y="34390"/>
                </a:lnTo>
                <a:lnTo>
                  <a:pt x="36120" y="34380"/>
                </a:lnTo>
                <a:lnTo>
                  <a:pt x="36120" y="34390"/>
                </a:lnTo>
                <a:lnTo>
                  <a:pt x="36110" y="34390"/>
                </a:lnTo>
                <a:lnTo>
                  <a:pt x="36110" y="34380"/>
                </a:lnTo>
                <a:lnTo>
                  <a:pt x="36100" y="34380"/>
                </a:lnTo>
                <a:lnTo>
                  <a:pt x="36100" y="34370"/>
                </a:lnTo>
                <a:lnTo>
                  <a:pt x="36090" y="34370"/>
                </a:lnTo>
                <a:lnTo>
                  <a:pt x="36080" y="34370"/>
                </a:lnTo>
                <a:lnTo>
                  <a:pt x="36080" y="34360"/>
                </a:lnTo>
                <a:lnTo>
                  <a:pt x="36070" y="34360"/>
                </a:lnTo>
                <a:lnTo>
                  <a:pt x="36070" y="34350"/>
                </a:lnTo>
                <a:lnTo>
                  <a:pt x="36070" y="34340"/>
                </a:lnTo>
                <a:lnTo>
                  <a:pt x="36060" y="34340"/>
                </a:lnTo>
                <a:lnTo>
                  <a:pt x="36050" y="34340"/>
                </a:lnTo>
                <a:lnTo>
                  <a:pt x="36050" y="34350"/>
                </a:lnTo>
                <a:lnTo>
                  <a:pt x="36040" y="34350"/>
                </a:lnTo>
                <a:lnTo>
                  <a:pt x="36040" y="34340"/>
                </a:lnTo>
                <a:lnTo>
                  <a:pt x="36030" y="34350"/>
                </a:lnTo>
                <a:lnTo>
                  <a:pt x="36020" y="34350"/>
                </a:lnTo>
                <a:lnTo>
                  <a:pt x="36020" y="34360"/>
                </a:lnTo>
                <a:lnTo>
                  <a:pt x="36010" y="34360"/>
                </a:lnTo>
                <a:lnTo>
                  <a:pt x="36010" y="34350"/>
                </a:lnTo>
                <a:lnTo>
                  <a:pt x="36010" y="34340"/>
                </a:lnTo>
                <a:lnTo>
                  <a:pt x="36010" y="34330"/>
                </a:lnTo>
                <a:lnTo>
                  <a:pt x="36000" y="34320"/>
                </a:lnTo>
                <a:lnTo>
                  <a:pt x="35990" y="34320"/>
                </a:lnTo>
                <a:lnTo>
                  <a:pt x="35980" y="34320"/>
                </a:lnTo>
                <a:lnTo>
                  <a:pt x="35970" y="34320"/>
                </a:lnTo>
                <a:lnTo>
                  <a:pt x="35960" y="34320"/>
                </a:lnTo>
                <a:lnTo>
                  <a:pt x="35950" y="34320"/>
                </a:lnTo>
                <a:lnTo>
                  <a:pt x="35940" y="34320"/>
                </a:lnTo>
                <a:lnTo>
                  <a:pt x="35930" y="34320"/>
                </a:lnTo>
                <a:lnTo>
                  <a:pt x="35920" y="34310"/>
                </a:lnTo>
                <a:lnTo>
                  <a:pt x="35910" y="34310"/>
                </a:lnTo>
                <a:lnTo>
                  <a:pt x="35900" y="34310"/>
                </a:lnTo>
                <a:lnTo>
                  <a:pt x="35900" y="34320"/>
                </a:lnTo>
                <a:lnTo>
                  <a:pt x="35890" y="34320"/>
                </a:lnTo>
                <a:lnTo>
                  <a:pt x="35890" y="34310"/>
                </a:lnTo>
                <a:lnTo>
                  <a:pt x="35890" y="34300"/>
                </a:lnTo>
                <a:lnTo>
                  <a:pt x="35880" y="34300"/>
                </a:lnTo>
                <a:lnTo>
                  <a:pt x="35870" y="34300"/>
                </a:lnTo>
                <a:lnTo>
                  <a:pt x="35860" y="34300"/>
                </a:lnTo>
                <a:lnTo>
                  <a:pt x="35840" y="34300"/>
                </a:lnTo>
                <a:lnTo>
                  <a:pt x="35830" y="34310"/>
                </a:lnTo>
                <a:lnTo>
                  <a:pt x="35820" y="34310"/>
                </a:lnTo>
                <a:lnTo>
                  <a:pt x="35800" y="34090"/>
                </a:lnTo>
                <a:lnTo>
                  <a:pt x="35790" y="34090"/>
                </a:lnTo>
                <a:lnTo>
                  <a:pt x="35550" y="33810"/>
                </a:lnTo>
                <a:lnTo>
                  <a:pt x="35330" y="33780"/>
                </a:lnTo>
                <a:lnTo>
                  <a:pt x="35000" y="33430"/>
                </a:lnTo>
                <a:lnTo>
                  <a:pt x="34860" y="33130"/>
                </a:lnTo>
                <a:lnTo>
                  <a:pt x="34850" y="33130"/>
                </a:lnTo>
                <a:lnTo>
                  <a:pt x="34850" y="33140"/>
                </a:lnTo>
                <a:lnTo>
                  <a:pt x="34750" y="33190"/>
                </a:lnTo>
                <a:lnTo>
                  <a:pt x="34640" y="33240"/>
                </a:lnTo>
                <a:lnTo>
                  <a:pt x="34630" y="33250"/>
                </a:lnTo>
                <a:lnTo>
                  <a:pt x="34430" y="33400"/>
                </a:lnTo>
                <a:lnTo>
                  <a:pt x="33980" y="33140"/>
                </a:lnTo>
                <a:lnTo>
                  <a:pt x="33950" y="33190"/>
                </a:lnTo>
                <a:lnTo>
                  <a:pt x="33940" y="33210"/>
                </a:lnTo>
                <a:lnTo>
                  <a:pt x="33930" y="33240"/>
                </a:lnTo>
                <a:lnTo>
                  <a:pt x="33920" y="33230"/>
                </a:lnTo>
                <a:lnTo>
                  <a:pt x="33870" y="33180"/>
                </a:lnTo>
                <a:lnTo>
                  <a:pt x="33790" y="33180"/>
                </a:lnTo>
                <a:lnTo>
                  <a:pt x="33760" y="33140"/>
                </a:lnTo>
                <a:lnTo>
                  <a:pt x="33730" y="33100"/>
                </a:lnTo>
                <a:lnTo>
                  <a:pt x="33720" y="33100"/>
                </a:lnTo>
                <a:lnTo>
                  <a:pt x="33680" y="33040"/>
                </a:lnTo>
                <a:lnTo>
                  <a:pt x="33630" y="32980"/>
                </a:lnTo>
                <a:lnTo>
                  <a:pt x="33580" y="32930"/>
                </a:lnTo>
                <a:lnTo>
                  <a:pt x="33410" y="32730"/>
                </a:lnTo>
                <a:lnTo>
                  <a:pt x="33400" y="32720"/>
                </a:lnTo>
                <a:lnTo>
                  <a:pt x="33340" y="32690"/>
                </a:lnTo>
                <a:lnTo>
                  <a:pt x="33200" y="32610"/>
                </a:lnTo>
                <a:lnTo>
                  <a:pt x="33180" y="32610"/>
                </a:lnTo>
                <a:lnTo>
                  <a:pt x="33140" y="32580"/>
                </a:lnTo>
                <a:lnTo>
                  <a:pt x="33020" y="32520"/>
                </a:lnTo>
                <a:lnTo>
                  <a:pt x="33020" y="32510"/>
                </a:lnTo>
                <a:lnTo>
                  <a:pt x="32860" y="32430"/>
                </a:lnTo>
                <a:lnTo>
                  <a:pt x="32800" y="32390"/>
                </a:lnTo>
                <a:lnTo>
                  <a:pt x="32600" y="32290"/>
                </a:lnTo>
                <a:lnTo>
                  <a:pt x="32410" y="32190"/>
                </a:lnTo>
                <a:lnTo>
                  <a:pt x="32080" y="32010"/>
                </a:lnTo>
                <a:lnTo>
                  <a:pt x="31770" y="31760"/>
                </a:lnTo>
                <a:lnTo>
                  <a:pt x="31760" y="31750"/>
                </a:lnTo>
                <a:lnTo>
                  <a:pt x="31630" y="31620"/>
                </a:lnTo>
                <a:lnTo>
                  <a:pt x="31540" y="31530"/>
                </a:lnTo>
                <a:lnTo>
                  <a:pt x="31530" y="31520"/>
                </a:lnTo>
                <a:lnTo>
                  <a:pt x="31440" y="31430"/>
                </a:lnTo>
                <a:lnTo>
                  <a:pt x="31390" y="31420"/>
                </a:lnTo>
                <a:lnTo>
                  <a:pt x="31310" y="30960"/>
                </a:lnTo>
                <a:lnTo>
                  <a:pt x="31300" y="30920"/>
                </a:lnTo>
                <a:lnTo>
                  <a:pt x="30940" y="30970"/>
                </a:lnTo>
                <a:lnTo>
                  <a:pt x="30560" y="30860"/>
                </a:lnTo>
                <a:lnTo>
                  <a:pt x="30380" y="30750"/>
                </a:lnTo>
                <a:lnTo>
                  <a:pt x="30380" y="30740"/>
                </a:lnTo>
                <a:lnTo>
                  <a:pt x="30350" y="30730"/>
                </a:lnTo>
                <a:lnTo>
                  <a:pt x="30370" y="30560"/>
                </a:lnTo>
                <a:lnTo>
                  <a:pt x="30370" y="30530"/>
                </a:lnTo>
                <a:lnTo>
                  <a:pt x="30380" y="30410"/>
                </a:lnTo>
                <a:lnTo>
                  <a:pt x="30380" y="30270"/>
                </a:lnTo>
                <a:lnTo>
                  <a:pt x="30340" y="29940"/>
                </a:lnTo>
                <a:lnTo>
                  <a:pt x="30760" y="29930"/>
                </a:lnTo>
                <a:lnTo>
                  <a:pt x="30960" y="29940"/>
                </a:lnTo>
                <a:lnTo>
                  <a:pt x="31030" y="29670"/>
                </a:lnTo>
                <a:lnTo>
                  <a:pt x="31240" y="29410"/>
                </a:lnTo>
                <a:lnTo>
                  <a:pt x="31840" y="29380"/>
                </a:lnTo>
                <a:lnTo>
                  <a:pt x="32010" y="29560"/>
                </a:lnTo>
                <a:lnTo>
                  <a:pt x="32160" y="29730"/>
                </a:lnTo>
                <a:lnTo>
                  <a:pt x="32270" y="29840"/>
                </a:lnTo>
                <a:lnTo>
                  <a:pt x="32460" y="29570"/>
                </a:lnTo>
                <a:lnTo>
                  <a:pt x="32700" y="29290"/>
                </a:lnTo>
                <a:lnTo>
                  <a:pt x="32960" y="29050"/>
                </a:lnTo>
                <a:lnTo>
                  <a:pt x="33170" y="28980"/>
                </a:lnTo>
                <a:lnTo>
                  <a:pt x="33360" y="28920"/>
                </a:lnTo>
                <a:lnTo>
                  <a:pt x="33500" y="28880"/>
                </a:lnTo>
                <a:lnTo>
                  <a:pt x="34020" y="28910"/>
                </a:lnTo>
                <a:lnTo>
                  <a:pt x="34360" y="28730"/>
                </a:lnTo>
                <a:lnTo>
                  <a:pt x="34650" y="28670"/>
                </a:lnTo>
                <a:lnTo>
                  <a:pt x="34780" y="28920"/>
                </a:lnTo>
                <a:lnTo>
                  <a:pt x="34890" y="28860"/>
                </a:lnTo>
                <a:lnTo>
                  <a:pt x="35300" y="28660"/>
                </a:lnTo>
                <a:lnTo>
                  <a:pt x="35360" y="28310"/>
                </a:lnTo>
                <a:lnTo>
                  <a:pt x="35230" y="28100"/>
                </a:lnTo>
                <a:lnTo>
                  <a:pt x="35250" y="27540"/>
                </a:lnTo>
                <a:lnTo>
                  <a:pt x="35350" y="27440"/>
                </a:lnTo>
                <a:lnTo>
                  <a:pt x="35430" y="27360"/>
                </a:lnTo>
                <a:lnTo>
                  <a:pt x="35500" y="27340"/>
                </a:lnTo>
                <a:lnTo>
                  <a:pt x="35690" y="27300"/>
                </a:lnTo>
                <a:lnTo>
                  <a:pt x="35720" y="27290"/>
                </a:lnTo>
                <a:lnTo>
                  <a:pt x="36070" y="27070"/>
                </a:lnTo>
                <a:lnTo>
                  <a:pt x="36270" y="26940"/>
                </a:lnTo>
                <a:lnTo>
                  <a:pt x="36430" y="26890"/>
                </a:lnTo>
                <a:lnTo>
                  <a:pt x="36440" y="26890"/>
                </a:lnTo>
                <a:lnTo>
                  <a:pt x="36910" y="26890"/>
                </a:lnTo>
                <a:lnTo>
                  <a:pt x="36720" y="26440"/>
                </a:lnTo>
                <a:lnTo>
                  <a:pt x="36710" y="26040"/>
                </a:lnTo>
                <a:lnTo>
                  <a:pt x="37170" y="26020"/>
                </a:lnTo>
                <a:lnTo>
                  <a:pt x="37330" y="26010"/>
                </a:lnTo>
                <a:lnTo>
                  <a:pt x="37360" y="26000"/>
                </a:lnTo>
                <a:lnTo>
                  <a:pt x="37490" y="25960"/>
                </a:lnTo>
                <a:lnTo>
                  <a:pt x="37600" y="25930"/>
                </a:lnTo>
                <a:lnTo>
                  <a:pt x="37800" y="25870"/>
                </a:lnTo>
                <a:lnTo>
                  <a:pt x="37860" y="25850"/>
                </a:lnTo>
                <a:lnTo>
                  <a:pt x="37980" y="25690"/>
                </a:lnTo>
                <a:lnTo>
                  <a:pt x="37980" y="25680"/>
                </a:lnTo>
                <a:lnTo>
                  <a:pt x="37900" y="25500"/>
                </a:lnTo>
                <a:lnTo>
                  <a:pt x="37990" y="24060"/>
                </a:lnTo>
                <a:lnTo>
                  <a:pt x="38000" y="23950"/>
                </a:lnTo>
                <a:lnTo>
                  <a:pt x="38010" y="23680"/>
                </a:lnTo>
                <a:lnTo>
                  <a:pt x="38030" y="23340"/>
                </a:lnTo>
                <a:lnTo>
                  <a:pt x="38040" y="23260"/>
                </a:lnTo>
                <a:lnTo>
                  <a:pt x="38060" y="22950"/>
                </a:lnTo>
                <a:lnTo>
                  <a:pt x="37970" y="22480"/>
                </a:lnTo>
                <a:lnTo>
                  <a:pt x="37920" y="22250"/>
                </a:lnTo>
                <a:lnTo>
                  <a:pt x="38340" y="22030"/>
                </a:lnTo>
                <a:lnTo>
                  <a:pt x="38420" y="21990"/>
                </a:lnTo>
                <a:lnTo>
                  <a:pt x="38500" y="21940"/>
                </a:lnTo>
                <a:lnTo>
                  <a:pt x="38570" y="21910"/>
                </a:lnTo>
                <a:lnTo>
                  <a:pt x="38590" y="21890"/>
                </a:lnTo>
                <a:lnTo>
                  <a:pt x="38630" y="21870"/>
                </a:lnTo>
                <a:lnTo>
                  <a:pt x="38710" y="21830"/>
                </a:lnTo>
                <a:lnTo>
                  <a:pt x="38930" y="21710"/>
                </a:lnTo>
                <a:lnTo>
                  <a:pt x="38980" y="21690"/>
                </a:lnTo>
                <a:lnTo>
                  <a:pt x="39250" y="21540"/>
                </a:lnTo>
                <a:lnTo>
                  <a:pt x="39420" y="21470"/>
                </a:lnTo>
                <a:lnTo>
                  <a:pt x="39500" y="21430"/>
                </a:lnTo>
                <a:lnTo>
                  <a:pt x="39670" y="21350"/>
                </a:lnTo>
                <a:lnTo>
                  <a:pt x="39760" y="21310"/>
                </a:lnTo>
                <a:lnTo>
                  <a:pt x="39870" y="21250"/>
                </a:lnTo>
                <a:lnTo>
                  <a:pt x="39920" y="21180"/>
                </a:lnTo>
                <a:lnTo>
                  <a:pt x="40040" y="21050"/>
                </a:lnTo>
                <a:lnTo>
                  <a:pt x="40180" y="20880"/>
                </a:lnTo>
                <a:lnTo>
                  <a:pt x="40440" y="20570"/>
                </a:lnTo>
                <a:lnTo>
                  <a:pt x="40570" y="20410"/>
                </a:lnTo>
                <a:lnTo>
                  <a:pt x="40710" y="20250"/>
                </a:lnTo>
                <a:lnTo>
                  <a:pt x="40700" y="20130"/>
                </a:lnTo>
                <a:lnTo>
                  <a:pt x="40790" y="20040"/>
                </a:lnTo>
                <a:lnTo>
                  <a:pt x="40770" y="19950"/>
                </a:lnTo>
                <a:lnTo>
                  <a:pt x="41020" y="19850"/>
                </a:lnTo>
                <a:lnTo>
                  <a:pt x="41230" y="19760"/>
                </a:lnTo>
                <a:lnTo>
                  <a:pt x="41380" y="20130"/>
                </a:lnTo>
                <a:lnTo>
                  <a:pt x="41650" y="20010"/>
                </a:lnTo>
                <a:lnTo>
                  <a:pt x="41850" y="19930"/>
                </a:lnTo>
                <a:lnTo>
                  <a:pt x="42010" y="20300"/>
                </a:lnTo>
                <a:lnTo>
                  <a:pt x="42060" y="20280"/>
                </a:lnTo>
                <a:lnTo>
                  <a:pt x="42040" y="20460"/>
                </a:lnTo>
                <a:lnTo>
                  <a:pt x="42040" y="20560"/>
                </a:lnTo>
                <a:lnTo>
                  <a:pt x="42020" y="20710"/>
                </a:lnTo>
                <a:lnTo>
                  <a:pt x="42330" y="20690"/>
                </a:lnTo>
                <a:lnTo>
                  <a:pt x="42330" y="20650"/>
                </a:lnTo>
                <a:lnTo>
                  <a:pt x="42320" y="20540"/>
                </a:lnTo>
                <a:lnTo>
                  <a:pt x="42300" y="20440"/>
                </a:lnTo>
                <a:lnTo>
                  <a:pt x="42310" y="20440"/>
                </a:lnTo>
                <a:lnTo>
                  <a:pt x="42320" y="20430"/>
                </a:lnTo>
                <a:lnTo>
                  <a:pt x="42750" y="20370"/>
                </a:lnTo>
                <a:lnTo>
                  <a:pt x="42740" y="20700"/>
                </a:lnTo>
                <a:lnTo>
                  <a:pt x="42470" y="20730"/>
                </a:lnTo>
                <a:lnTo>
                  <a:pt x="42490" y="21000"/>
                </a:lnTo>
                <a:lnTo>
                  <a:pt x="42460" y="21280"/>
                </a:lnTo>
                <a:lnTo>
                  <a:pt x="42770" y="21590"/>
                </a:lnTo>
                <a:lnTo>
                  <a:pt x="42860" y="21380"/>
                </a:lnTo>
                <a:lnTo>
                  <a:pt x="43360" y="21700"/>
                </a:lnTo>
                <a:lnTo>
                  <a:pt x="43310" y="21770"/>
                </a:lnTo>
                <a:lnTo>
                  <a:pt x="43440" y="21860"/>
                </a:lnTo>
                <a:lnTo>
                  <a:pt x="43820" y="22110"/>
                </a:lnTo>
                <a:lnTo>
                  <a:pt x="43940" y="21930"/>
                </a:lnTo>
                <a:lnTo>
                  <a:pt x="44230" y="22170"/>
                </a:lnTo>
                <a:lnTo>
                  <a:pt x="44250" y="22190"/>
                </a:lnTo>
                <a:lnTo>
                  <a:pt x="44550" y="22420"/>
                </a:lnTo>
                <a:lnTo>
                  <a:pt x="44990" y="22420"/>
                </a:lnTo>
                <a:lnTo>
                  <a:pt x="45200" y="22320"/>
                </a:lnTo>
                <a:lnTo>
                  <a:pt x="45420" y="22230"/>
                </a:lnTo>
                <a:lnTo>
                  <a:pt x="45550" y="22200"/>
                </a:lnTo>
                <a:lnTo>
                  <a:pt x="45600" y="22350"/>
                </a:lnTo>
                <a:lnTo>
                  <a:pt x="45690" y="22580"/>
                </a:lnTo>
                <a:lnTo>
                  <a:pt x="45880" y="22470"/>
                </a:lnTo>
                <a:lnTo>
                  <a:pt x="46190" y="22300"/>
                </a:lnTo>
                <a:lnTo>
                  <a:pt x="46320" y="22230"/>
                </a:lnTo>
                <a:lnTo>
                  <a:pt x="46150" y="22010"/>
                </a:lnTo>
                <a:lnTo>
                  <a:pt x="46140" y="22000"/>
                </a:lnTo>
                <a:lnTo>
                  <a:pt x="45940" y="21730"/>
                </a:lnTo>
                <a:lnTo>
                  <a:pt x="45930" y="21330"/>
                </a:lnTo>
                <a:lnTo>
                  <a:pt x="46010" y="21340"/>
                </a:lnTo>
                <a:lnTo>
                  <a:pt x="46020" y="21140"/>
                </a:lnTo>
                <a:lnTo>
                  <a:pt x="46160" y="21130"/>
                </a:lnTo>
                <a:lnTo>
                  <a:pt x="46250" y="21120"/>
                </a:lnTo>
                <a:lnTo>
                  <a:pt x="46320" y="21110"/>
                </a:lnTo>
                <a:lnTo>
                  <a:pt x="46310" y="20810"/>
                </a:lnTo>
                <a:lnTo>
                  <a:pt x="46480" y="20790"/>
                </a:lnTo>
                <a:lnTo>
                  <a:pt x="46670" y="20770"/>
                </a:lnTo>
                <a:lnTo>
                  <a:pt x="46740" y="20770"/>
                </a:lnTo>
                <a:lnTo>
                  <a:pt x="46740" y="20650"/>
                </a:lnTo>
                <a:lnTo>
                  <a:pt x="46740" y="20640"/>
                </a:lnTo>
                <a:lnTo>
                  <a:pt x="46740" y="20550"/>
                </a:lnTo>
                <a:lnTo>
                  <a:pt x="46770" y="20380"/>
                </a:lnTo>
                <a:lnTo>
                  <a:pt x="46770" y="20120"/>
                </a:lnTo>
                <a:lnTo>
                  <a:pt x="46770" y="19880"/>
                </a:lnTo>
                <a:lnTo>
                  <a:pt x="46850" y="19890"/>
                </a:lnTo>
                <a:lnTo>
                  <a:pt x="46910" y="19900"/>
                </a:lnTo>
                <a:lnTo>
                  <a:pt x="46840" y="19560"/>
                </a:lnTo>
                <a:lnTo>
                  <a:pt x="46820" y="19430"/>
                </a:lnTo>
                <a:lnTo>
                  <a:pt x="46820" y="19410"/>
                </a:lnTo>
                <a:lnTo>
                  <a:pt x="46800" y="19220"/>
                </a:lnTo>
                <a:lnTo>
                  <a:pt x="46790" y="19020"/>
                </a:lnTo>
                <a:lnTo>
                  <a:pt x="47110" y="19050"/>
                </a:lnTo>
                <a:lnTo>
                  <a:pt x="47250" y="19060"/>
                </a:lnTo>
                <a:lnTo>
                  <a:pt x="47300" y="18760"/>
                </a:lnTo>
                <a:lnTo>
                  <a:pt x="47340" y="18570"/>
                </a:lnTo>
                <a:lnTo>
                  <a:pt x="47620" y="18570"/>
                </a:lnTo>
                <a:lnTo>
                  <a:pt x="47860" y="18560"/>
                </a:lnTo>
                <a:lnTo>
                  <a:pt x="47860" y="18110"/>
                </a:lnTo>
                <a:lnTo>
                  <a:pt x="47860" y="18060"/>
                </a:lnTo>
                <a:lnTo>
                  <a:pt x="47860" y="17670"/>
                </a:lnTo>
                <a:lnTo>
                  <a:pt x="47860" y="17660"/>
                </a:lnTo>
                <a:lnTo>
                  <a:pt x="47920" y="17560"/>
                </a:lnTo>
                <a:lnTo>
                  <a:pt x="48000" y="16990"/>
                </a:lnTo>
                <a:lnTo>
                  <a:pt x="48380" y="17020"/>
                </a:lnTo>
                <a:lnTo>
                  <a:pt x="48820" y="17040"/>
                </a:lnTo>
                <a:lnTo>
                  <a:pt x="49750" y="17100"/>
                </a:lnTo>
                <a:lnTo>
                  <a:pt x="50830" y="17170"/>
                </a:lnTo>
                <a:lnTo>
                  <a:pt x="51410" y="17210"/>
                </a:lnTo>
                <a:lnTo>
                  <a:pt x="51800" y="17230"/>
                </a:lnTo>
                <a:lnTo>
                  <a:pt x="52300" y="17270"/>
                </a:lnTo>
                <a:lnTo>
                  <a:pt x="52780" y="17290"/>
                </a:lnTo>
                <a:lnTo>
                  <a:pt x="52790" y="17300"/>
                </a:lnTo>
                <a:lnTo>
                  <a:pt x="52860" y="17300"/>
                </a:lnTo>
                <a:lnTo>
                  <a:pt x="52950" y="17310"/>
                </a:lnTo>
                <a:lnTo>
                  <a:pt x="53030" y="17310"/>
                </a:lnTo>
                <a:lnTo>
                  <a:pt x="53070" y="17310"/>
                </a:lnTo>
                <a:lnTo>
                  <a:pt x="53160" y="17320"/>
                </a:lnTo>
                <a:lnTo>
                  <a:pt x="53390" y="17330"/>
                </a:lnTo>
                <a:lnTo>
                  <a:pt x="53490" y="17340"/>
                </a:lnTo>
                <a:lnTo>
                  <a:pt x="54740" y="17410"/>
                </a:lnTo>
                <a:lnTo>
                  <a:pt x="54730" y="19360"/>
                </a:lnTo>
                <a:lnTo>
                  <a:pt x="54740" y="19980"/>
                </a:lnTo>
                <a:lnTo>
                  <a:pt x="56580" y="19970"/>
                </a:lnTo>
                <a:lnTo>
                  <a:pt x="62900" y="19970"/>
                </a:lnTo>
                <a:lnTo>
                  <a:pt x="63700" y="19970"/>
                </a:lnTo>
                <a:lnTo>
                  <a:pt x="66810" y="1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