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Omusati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Namibia • State Map | Fully Editable Vector Shape</a:t>
            </a:r>
          </a:p>
        </p:txBody>
      </p:sp>
      <p:sp>
        <p:nvSpPr>
          <p:cNvPr id="101" name="Omusati"/>
          <p:cNvSpPr/>
          <p:nvPr/>
        </p:nvSpPr>
        <p:spPr>
          <a:xfrm>
            <a:off x="3540071" y="1325880"/>
            <a:ext cx="5111552" cy="4937760"/>
          </a:xfrm>
          <a:custGeom>
            <a:avLst/>
            <a:gdLst/>
            <a:ahLst/>
            <a:cxnLst/>
            <a:rect l="0" t="0" r="100000" b="96600"/>
            <a:pathLst>
              <a:path w="100000" h="96600">
                <a:moveTo>
                  <a:pt x="21190" y="7530"/>
                </a:moveTo>
                <a:lnTo>
                  <a:pt x="21200" y="7520"/>
                </a:lnTo>
                <a:lnTo>
                  <a:pt x="21210" y="7520"/>
                </a:lnTo>
                <a:lnTo>
                  <a:pt x="21210" y="7510"/>
                </a:lnTo>
                <a:lnTo>
                  <a:pt x="21210" y="7500"/>
                </a:lnTo>
                <a:lnTo>
                  <a:pt x="21200" y="7500"/>
                </a:lnTo>
                <a:lnTo>
                  <a:pt x="21200" y="7490"/>
                </a:lnTo>
                <a:lnTo>
                  <a:pt x="21190" y="7480"/>
                </a:lnTo>
                <a:lnTo>
                  <a:pt x="21190" y="7470"/>
                </a:lnTo>
                <a:lnTo>
                  <a:pt x="21200" y="7470"/>
                </a:lnTo>
                <a:lnTo>
                  <a:pt x="21200" y="7460"/>
                </a:lnTo>
                <a:lnTo>
                  <a:pt x="21210" y="7460"/>
                </a:lnTo>
                <a:lnTo>
                  <a:pt x="21220" y="7460"/>
                </a:lnTo>
                <a:lnTo>
                  <a:pt x="21230" y="7450"/>
                </a:lnTo>
                <a:lnTo>
                  <a:pt x="21230" y="7440"/>
                </a:lnTo>
                <a:lnTo>
                  <a:pt x="21230" y="7430"/>
                </a:lnTo>
                <a:lnTo>
                  <a:pt x="21220" y="7420"/>
                </a:lnTo>
                <a:lnTo>
                  <a:pt x="21220" y="7410"/>
                </a:lnTo>
                <a:lnTo>
                  <a:pt x="21210" y="7400"/>
                </a:lnTo>
                <a:lnTo>
                  <a:pt x="21310" y="7400"/>
                </a:lnTo>
                <a:lnTo>
                  <a:pt x="21420" y="7400"/>
                </a:lnTo>
                <a:lnTo>
                  <a:pt x="21440" y="7400"/>
                </a:lnTo>
                <a:lnTo>
                  <a:pt x="22010" y="7400"/>
                </a:lnTo>
                <a:lnTo>
                  <a:pt x="22240" y="7400"/>
                </a:lnTo>
                <a:lnTo>
                  <a:pt x="22470" y="7400"/>
                </a:lnTo>
                <a:lnTo>
                  <a:pt x="22990" y="7400"/>
                </a:lnTo>
                <a:lnTo>
                  <a:pt x="23120" y="7400"/>
                </a:lnTo>
                <a:lnTo>
                  <a:pt x="23410" y="7400"/>
                </a:lnTo>
                <a:lnTo>
                  <a:pt x="23710" y="7400"/>
                </a:lnTo>
                <a:lnTo>
                  <a:pt x="24030" y="7400"/>
                </a:lnTo>
                <a:lnTo>
                  <a:pt x="24070" y="7400"/>
                </a:lnTo>
                <a:lnTo>
                  <a:pt x="24190" y="7400"/>
                </a:lnTo>
                <a:lnTo>
                  <a:pt x="24390" y="7400"/>
                </a:lnTo>
                <a:lnTo>
                  <a:pt x="24540" y="7400"/>
                </a:lnTo>
                <a:lnTo>
                  <a:pt x="24690" y="7400"/>
                </a:lnTo>
                <a:lnTo>
                  <a:pt x="24800" y="7400"/>
                </a:lnTo>
                <a:lnTo>
                  <a:pt x="24950" y="7400"/>
                </a:lnTo>
                <a:lnTo>
                  <a:pt x="25180" y="7400"/>
                </a:lnTo>
                <a:lnTo>
                  <a:pt x="25240" y="7400"/>
                </a:lnTo>
                <a:lnTo>
                  <a:pt x="25400" y="7400"/>
                </a:lnTo>
                <a:lnTo>
                  <a:pt x="25410" y="7400"/>
                </a:lnTo>
                <a:lnTo>
                  <a:pt x="25500" y="7400"/>
                </a:lnTo>
                <a:lnTo>
                  <a:pt x="25760" y="7400"/>
                </a:lnTo>
                <a:lnTo>
                  <a:pt x="26010" y="7400"/>
                </a:lnTo>
                <a:lnTo>
                  <a:pt x="26080" y="7400"/>
                </a:lnTo>
                <a:lnTo>
                  <a:pt x="26460" y="7400"/>
                </a:lnTo>
                <a:lnTo>
                  <a:pt x="26480" y="7400"/>
                </a:lnTo>
                <a:lnTo>
                  <a:pt x="26540" y="7400"/>
                </a:lnTo>
                <a:lnTo>
                  <a:pt x="26850" y="7400"/>
                </a:lnTo>
                <a:lnTo>
                  <a:pt x="27650" y="7400"/>
                </a:lnTo>
                <a:lnTo>
                  <a:pt x="27800" y="7400"/>
                </a:lnTo>
                <a:lnTo>
                  <a:pt x="28000" y="7400"/>
                </a:lnTo>
                <a:lnTo>
                  <a:pt x="28160" y="7390"/>
                </a:lnTo>
                <a:lnTo>
                  <a:pt x="28330" y="7390"/>
                </a:lnTo>
                <a:lnTo>
                  <a:pt x="28460" y="7390"/>
                </a:lnTo>
                <a:lnTo>
                  <a:pt x="28680" y="7390"/>
                </a:lnTo>
                <a:lnTo>
                  <a:pt x="28790" y="7390"/>
                </a:lnTo>
                <a:lnTo>
                  <a:pt x="28970" y="7400"/>
                </a:lnTo>
                <a:lnTo>
                  <a:pt x="28990" y="7400"/>
                </a:lnTo>
                <a:lnTo>
                  <a:pt x="29060" y="7400"/>
                </a:lnTo>
                <a:lnTo>
                  <a:pt x="29100" y="7400"/>
                </a:lnTo>
                <a:lnTo>
                  <a:pt x="29260" y="7390"/>
                </a:lnTo>
                <a:lnTo>
                  <a:pt x="29370" y="7390"/>
                </a:lnTo>
                <a:lnTo>
                  <a:pt x="29460" y="7390"/>
                </a:lnTo>
                <a:lnTo>
                  <a:pt x="29560" y="7390"/>
                </a:lnTo>
                <a:lnTo>
                  <a:pt x="29660" y="7390"/>
                </a:lnTo>
                <a:lnTo>
                  <a:pt x="30020" y="7390"/>
                </a:lnTo>
                <a:lnTo>
                  <a:pt x="30160" y="7400"/>
                </a:lnTo>
                <a:lnTo>
                  <a:pt x="30160" y="7410"/>
                </a:lnTo>
                <a:lnTo>
                  <a:pt x="30170" y="7430"/>
                </a:lnTo>
                <a:lnTo>
                  <a:pt x="30170" y="7440"/>
                </a:lnTo>
                <a:lnTo>
                  <a:pt x="30180" y="7450"/>
                </a:lnTo>
                <a:lnTo>
                  <a:pt x="30180" y="7480"/>
                </a:lnTo>
                <a:lnTo>
                  <a:pt x="30190" y="7490"/>
                </a:lnTo>
                <a:lnTo>
                  <a:pt x="30190" y="7500"/>
                </a:lnTo>
                <a:lnTo>
                  <a:pt x="30190" y="7520"/>
                </a:lnTo>
                <a:lnTo>
                  <a:pt x="30190" y="7530"/>
                </a:lnTo>
                <a:lnTo>
                  <a:pt x="30190" y="7540"/>
                </a:lnTo>
                <a:lnTo>
                  <a:pt x="30190" y="7550"/>
                </a:lnTo>
                <a:lnTo>
                  <a:pt x="30190" y="7570"/>
                </a:lnTo>
                <a:lnTo>
                  <a:pt x="30190" y="7580"/>
                </a:lnTo>
                <a:lnTo>
                  <a:pt x="30190" y="7590"/>
                </a:lnTo>
                <a:lnTo>
                  <a:pt x="30190" y="7600"/>
                </a:lnTo>
                <a:lnTo>
                  <a:pt x="30190" y="7620"/>
                </a:lnTo>
                <a:lnTo>
                  <a:pt x="30200" y="7630"/>
                </a:lnTo>
                <a:lnTo>
                  <a:pt x="30200" y="7640"/>
                </a:lnTo>
                <a:lnTo>
                  <a:pt x="30210" y="7650"/>
                </a:lnTo>
                <a:lnTo>
                  <a:pt x="30210" y="7660"/>
                </a:lnTo>
                <a:lnTo>
                  <a:pt x="30220" y="7680"/>
                </a:lnTo>
                <a:lnTo>
                  <a:pt x="30220" y="7690"/>
                </a:lnTo>
                <a:lnTo>
                  <a:pt x="30220" y="7700"/>
                </a:lnTo>
                <a:lnTo>
                  <a:pt x="30230" y="7710"/>
                </a:lnTo>
                <a:lnTo>
                  <a:pt x="30230" y="7720"/>
                </a:lnTo>
                <a:lnTo>
                  <a:pt x="30240" y="7740"/>
                </a:lnTo>
                <a:lnTo>
                  <a:pt x="30250" y="7750"/>
                </a:lnTo>
                <a:lnTo>
                  <a:pt x="30250" y="7770"/>
                </a:lnTo>
                <a:lnTo>
                  <a:pt x="30240" y="7780"/>
                </a:lnTo>
                <a:lnTo>
                  <a:pt x="30240" y="7790"/>
                </a:lnTo>
                <a:lnTo>
                  <a:pt x="30230" y="7800"/>
                </a:lnTo>
                <a:lnTo>
                  <a:pt x="30230" y="7810"/>
                </a:lnTo>
                <a:lnTo>
                  <a:pt x="30220" y="7820"/>
                </a:lnTo>
                <a:lnTo>
                  <a:pt x="30220" y="7830"/>
                </a:lnTo>
                <a:lnTo>
                  <a:pt x="30230" y="7850"/>
                </a:lnTo>
                <a:lnTo>
                  <a:pt x="30240" y="7860"/>
                </a:lnTo>
                <a:lnTo>
                  <a:pt x="30250" y="7870"/>
                </a:lnTo>
                <a:lnTo>
                  <a:pt x="30260" y="7870"/>
                </a:lnTo>
                <a:lnTo>
                  <a:pt x="30270" y="7880"/>
                </a:lnTo>
                <a:lnTo>
                  <a:pt x="30280" y="7890"/>
                </a:lnTo>
                <a:lnTo>
                  <a:pt x="30280" y="7900"/>
                </a:lnTo>
                <a:lnTo>
                  <a:pt x="30280" y="7920"/>
                </a:lnTo>
                <a:lnTo>
                  <a:pt x="30280" y="7940"/>
                </a:lnTo>
                <a:lnTo>
                  <a:pt x="30290" y="7950"/>
                </a:lnTo>
                <a:lnTo>
                  <a:pt x="30290" y="7960"/>
                </a:lnTo>
                <a:lnTo>
                  <a:pt x="30300" y="7980"/>
                </a:lnTo>
                <a:lnTo>
                  <a:pt x="30300" y="7990"/>
                </a:lnTo>
                <a:lnTo>
                  <a:pt x="30300" y="8000"/>
                </a:lnTo>
                <a:lnTo>
                  <a:pt x="30290" y="8010"/>
                </a:lnTo>
                <a:lnTo>
                  <a:pt x="30290" y="8030"/>
                </a:lnTo>
                <a:lnTo>
                  <a:pt x="30290" y="8050"/>
                </a:lnTo>
                <a:lnTo>
                  <a:pt x="30300" y="8070"/>
                </a:lnTo>
                <a:lnTo>
                  <a:pt x="30310" y="8070"/>
                </a:lnTo>
                <a:lnTo>
                  <a:pt x="30320" y="8090"/>
                </a:lnTo>
                <a:lnTo>
                  <a:pt x="30320" y="8100"/>
                </a:lnTo>
                <a:lnTo>
                  <a:pt x="30330" y="8110"/>
                </a:lnTo>
                <a:lnTo>
                  <a:pt x="30330" y="8120"/>
                </a:lnTo>
                <a:lnTo>
                  <a:pt x="30330" y="8130"/>
                </a:lnTo>
                <a:lnTo>
                  <a:pt x="30330" y="8140"/>
                </a:lnTo>
                <a:lnTo>
                  <a:pt x="30320" y="8150"/>
                </a:lnTo>
                <a:lnTo>
                  <a:pt x="30330" y="8150"/>
                </a:lnTo>
                <a:lnTo>
                  <a:pt x="30320" y="8170"/>
                </a:lnTo>
                <a:lnTo>
                  <a:pt x="30320" y="8180"/>
                </a:lnTo>
                <a:lnTo>
                  <a:pt x="30330" y="8190"/>
                </a:lnTo>
                <a:lnTo>
                  <a:pt x="30340" y="8200"/>
                </a:lnTo>
                <a:lnTo>
                  <a:pt x="30350" y="8200"/>
                </a:lnTo>
                <a:lnTo>
                  <a:pt x="30360" y="8200"/>
                </a:lnTo>
                <a:lnTo>
                  <a:pt x="30360" y="8210"/>
                </a:lnTo>
                <a:lnTo>
                  <a:pt x="30370" y="8220"/>
                </a:lnTo>
                <a:lnTo>
                  <a:pt x="30380" y="8230"/>
                </a:lnTo>
                <a:lnTo>
                  <a:pt x="30390" y="8240"/>
                </a:lnTo>
                <a:lnTo>
                  <a:pt x="30400" y="8250"/>
                </a:lnTo>
                <a:lnTo>
                  <a:pt x="30410" y="8250"/>
                </a:lnTo>
                <a:lnTo>
                  <a:pt x="30420" y="8250"/>
                </a:lnTo>
                <a:lnTo>
                  <a:pt x="30430" y="8260"/>
                </a:lnTo>
                <a:lnTo>
                  <a:pt x="30450" y="8270"/>
                </a:lnTo>
                <a:lnTo>
                  <a:pt x="30460" y="8270"/>
                </a:lnTo>
                <a:lnTo>
                  <a:pt x="30480" y="8290"/>
                </a:lnTo>
                <a:lnTo>
                  <a:pt x="30490" y="8300"/>
                </a:lnTo>
                <a:lnTo>
                  <a:pt x="30500" y="8310"/>
                </a:lnTo>
                <a:lnTo>
                  <a:pt x="30510" y="8330"/>
                </a:lnTo>
                <a:lnTo>
                  <a:pt x="30510" y="8340"/>
                </a:lnTo>
                <a:lnTo>
                  <a:pt x="30510" y="8350"/>
                </a:lnTo>
                <a:lnTo>
                  <a:pt x="30510" y="8360"/>
                </a:lnTo>
                <a:lnTo>
                  <a:pt x="30520" y="8370"/>
                </a:lnTo>
                <a:lnTo>
                  <a:pt x="30530" y="8380"/>
                </a:lnTo>
                <a:lnTo>
                  <a:pt x="30540" y="8400"/>
                </a:lnTo>
                <a:lnTo>
                  <a:pt x="30550" y="8410"/>
                </a:lnTo>
                <a:lnTo>
                  <a:pt x="30550" y="8420"/>
                </a:lnTo>
                <a:lnTo>
                  <a:pt x="30560" y="8430"/>
                </a:lnTo>
                <a:lnTo>
                  <a:pt x="30560" y="8450"/>
                </a:lnTo>
                <a:lnTo>
                  <a:pt x="30560" y="8460"/>
                </a:lnTo>
                <a:lnTo>
                  <a:pt x="30560" y="8470"/>
                </a:lnTo>
                <a:lnTo>
                  <a:pt x="30570" y="8490"/>
                </a:lnTo>
                <a:lnTo>
                  <a:pt x="30570" y="8510"/>
                </a:lnTo>
                <a:lnTo>
                  <a:pt x="30570" y="8520"/>
                </a:lnTo>
                <a:lnTo>
                  <a:pt x="30570" y="8530"/>
                </a:lnTo>
                <a:lnTo>
                  <a:pt x="30580" y="8540"/>
                </a:lnTo>
                <a:lnTo>
                  <a:pt x="30580" y="8550"/>
                </a:lnTo>
                <a:lnTo>
                  <a:pt x="30590" y="8560"/>
                </a:lnTo>
                <a:lnTo>
                  <a:pt x="30600" y="8570"/>
                </a:lnTo>
                <a:lnTo>
                  <a:pt x="30610" y="8570"/>
                </a:lnTo>
                <a:lnTo>
                  <a:pt x="30620" y="8570"/>
                </a:lnTo>
                <a:lnTo>
                  <a:pt x="30630" y="8570"/>
                </a:lnTo>
                <a:lnTo>
                  <a:pt x="30650" y="8570"/>
                </a:lnTo>
                <a:lnTo>
                  <a:pt x="30660" y="8580"/>
                </a:lnTo>
                <a:lnTo>
                  <a:pt x="30670" y="8580"/>
                </a:lnTo>
                <a:lnTo>
                  <a:pt x="30680" y="8590"/>
                </a:lnTo>
                <a:lnTo>
                  <a:pt x="30690" y="8590"/>
                </a:lnTo>
                <a:lnTo>
                  <a:pt x="30700" y="8600"/>
                </a:lnTo>
                <a:lnTo>
                  <a:pt x="30710" y="8600"/>
                </a:lnTo>
                <a:lnTo>
                  <a:pt x="30720" y="8610"/>
                </a:lnTo>
                <a:lnTo>
                  <a:pt x="30720" y="8620"/>
                </a:lnTo>
                <a:lnTo>
                  <a:pt x="30730" y="8630"/>
                </a:lnTo>
                <a:lnTo>
                  <a:pt x="30730" y="8640"/>
                </a:lnTo>
                <a:lnTo>
                  <a:pt x="30740" y="8650"/>
                </a:lnTo>
                <a:lnTo>
                  <a:pt x="30750" y="8660"/>
                </a:lnTo>
                <a:lnTo>
                  <a:pt x="30740" y="8670"/>
                </a:lnTo>
                <a:lnTo>
                  <a:pt x="30740" y="8680"/>
                </a:lnTo>
                <a:lnTo>
                  <a:pt x="30740" y="8690"/>
                </a:lnTo>
                <a:lnTo>
                  <a:pt x="30740" y="8700"/>
                </a:lnTo>
                <a:lnTo>
                  <a:pt x="30740" y="8710"/>
                </a:lnTo>
                <a:lnTo>
                  <a:pt x="30740" y="8720"/>
                </a:lnTo>
                <a:lnTo>
                  <a:pt x="30740" y="8730"/>
                </a:lnTo>
                <a:lnTo>
                  <a:pt x="30740" y="8740"/>
                </a:lnTo>
                <a:lnTo>
                  <a:pt x="30740" y="8750"/>
                </a:lnTo>
                <a:lnTo>
                  <a:pt x="30750" y="8760"/>
                </a:lnTo>
                <a:lnTo>
                  <a:pt x="30750" y="8770"/>
                </a:lnTo>
                <a:lnTo>
                  <a:pt x="30750" y="8780"/>
                </a:lnTo>
                <a:lnTo>
                  <a:pt x="30750" y="8790"/>
                </a:lnTo>
                <a:lnTo>
                  <a:pt x="30760" y="8800"/>
                </a:lnTo>
                <a:lnTo>
                  <a:pt x="30770" y="8810"/>
                </a:lnTo>
                <a:lnTo>
                  <a:pt x="30780" y="8820"/>
                </a:lnTo>
                <a:lnTo>
                  <a:pt x="30800" y="8830"/>
                </a:lnTo>
                <a:lnTo>
                  <a:pt x="30810" y="8840"/>
                </a:lnTo>
                <a:lnTo>
                  <a:pt x="30830" y="8850"/>
                </a:lnTo>
                <a:lnTo>
                  <a:pt x="30840" y="8860"/>
                </a:lnTo>
                <a:lnTo>
                  <a:pt x="30850" y="8870"/>
                </a:lnTo>
                <a:lnTo>
                  <a:pt x="30850" y="8880"/>
                </a:lnTo>
                <a:lnTo>
                  <a:pt x="30850" y="8890"/>
                </a:lnTo>
                <a:lnTo>
                  <a:pt x="30850" y="8900"/>
                </a:lnTo>
                <a:lnTo>
                  <a:pt x="30850" y="8910"/>
                </a:lnTo>
                <a:lnTo>
                  <a:pt x="30850" y="8920"/>
                </a:lnTo>
                <a:lnTo>
                  <a:pt x="30860" y="8920"/>
                </a:lnTo>
                <a:lnTo>
                  <a:pt x="30860" y="8930"/>
                </a:lnTo>
                <a:lnTo>
                  <a:pt x="30860" y="8940"/>
                </a:lnTo>
                <a:lnTo>
                  <a:pt x="30870" y="8950"/>
                </a:lnTo>
                <a:lnTo>
                  <a:pt x="30870" y="8960"/>
                </a:lnTo>
                <a:lnTo>
                  <a:pt x="30870" y="8970"/>
                </a:lnTo>
                <a:lnTo>
                  <a:pt x="30870" y="8980"/>
                </a:lnTo>
                <a:lnTo>
                  <a:pt x="30870" y="8990"/>
                </a:lnTo>
                <a:lnTo>
                  <a:pt x="30870" y="9000"/>
                </a:lnTo>
                <a:lnTo>
                  <a:pt x="30870" y="9020"/>
                </a:lnTo>
                <a:lnTo>
                  <a:pt x="30880" y="9030"/>
                </a:lnTo>
                <a:lnTo>
                  <a:pt x="30880" y="9040"/>
                </a:lnTo>
                <a:lnTo>
                  <a:pt x="30890" y="9050"/>
                </a:lnTo>
                <a:lnTo>
                  <a:pt x="30890" y="9060"/>
                </a:lnTo>
                <a:lnTo>
                  <a:pt x="30880" y="9070"/>
                </a:lnTo>
                <a:lnTo>
                  <a:pt x="30880" y="9080"/>
                </a:lnTo>
                <a:lnTo>
                  <a:pt x="30880" y="9100"/>
                </a:lnTo>
                <a:lnTo>
                  <a:pt x="30880" y="9110"/>
                </a:lnTo>
                <a:lnTo>
                  <a:pt x="30880" y="9120"/>
                </a:lnTo>
                <a:lnTo>
                  <a:pt x="30870" y="9130"/>
                </a:lnTo>
                <a:lnTo>
                  <a:pt x="30870" y="9140"/>
                </a:lnTo>
                <a:lnTo>
                  <a:pt x="30860" y="9150"/>
                </a:lnTo>
                <a:lnTo>
                  <a:pt x="30860" y="9170"/>
                </a:lnTo>
                <a:lnTo>
                  <a:pt x="30860" y="9180"/>
                </a:lnTo>
                <a:lnTo>
                  <a:pt x="30850" y="9190"/>
                </a:lnTo>
                <a:lnTo>
                  <a:pt x="30840" y="9210"/>
                </a:lnTo>
                <a:lnTo>
                  <a:pt x="30830" y="9220"/>
                </a:lnTo>
                <a:lnTo>
                  <a:pt x="30830" y="9240"/>
                </a:lnTo>
                <a:lnTo>
                  <a:pt x="30820" y="9260"/>
                </a:lnTo>
                <a:lnTo>
                  <a:pt x="30820" y="9270"/>
                </a:lnTo>
                <a:lnTo>
                  <a:pt x="30820" y="9280"/>
                </a:lnTo>
                <a:lnTo>
                  <a:pt x="30830" y="9290"/>
                </a:lnTo>
                <a:lnTo>
                  <a:pt x="30830" y="9310"/>
                </a:lnTo>
                <a:lnTo>
                  <a:pt x="30840" y="9330"/>
                </a:lnTo>
                <a:lnTo>
                  <a:pt x="30840" y="9340"/>
                </a:lnTo>
                <a:lnTo>
                  <a:pt x="30850" y="9350"/>
                </a:lnTo>
                <a:lnTo>
                  <a:pt x="30850" y="9360"/>
                </a:lnTo>
                <a:lnTo>
                  <a:pt x="30860" y="9370"/>
                </a:lnTo>
                <a:lnTo>
                  <a:pt x="30870" y="9370"/>
                </a:lnTo>
                <a:lnTo>
                  <a:pt x="30880" y="9380"/>
                </a:lnTo>
                <a:lnTo>
                  <a:pt x="30870" y="9390"/>
                </a:lnTo>
                <a:lnTo>
                  <a:pt x="30840" y="9420"/>
                </a:lnTo>
                <a:lnTo>
                  <a:pt x="30820" y="9450"/>
                </a:lnTo>
                <a:lnTo>
                  <a:pt x="30810" y="9450"/>
                </a:lnTo>
                <a:lnTo>
                  <a:pt x="30810" y="9460"/>
                </a:lnTo>
                <a:lnTo>
                  <a:pt x="30800" y="9460"/>
                </a:lnTo>
                <a:lnTo>
                  <a:pt x="30700" y="9560"/>
                </a:lnTo>
                <a:lnTo>
                  <a:pt x="30690" y="9580"/>
                </a:lnTo>
                <a:lnTo>
                  <a:pt x="30560" y="9710"/>
                </a:lnTo>
                <a:lnTo>
                  <a:pt x="30500" y="9770"/>
                </a:lnTo>
                <a:lnTo>
                  <a:pt x="30490" y="9780"/>
                </a:lnTo>
                <a:lnTo>
                  <a:pt x="30430" y="9840"/>
                </a:lnTo>
                <a:lnTo>
                  <a:pt x="30350" y="9930"/>
                </a:lnTo>
                <a:lnTo>
                  <a:pt x="30340" y="9930"/>
                </a:lnTo>
                <a:lnTo>
                  <a:pt x="30320" y="9960"/>
                </a:lnTo>
                <a:lnTo>
                  <a:pt x="30200" y="10070"/>
                </a:lnTo>
                <a:lnTo>
                  <a:pt x="30160" y="10110"/>
                </a:lnTo>
                <a:lnTo>
                  <a:pt x="30120" y="10160"/>
                </a:lnTo>
                <a:lnTo>
                  <a:pt x="30080" y="10200"/>
                </a:lnTo>
                <a:lnTo>
                  <a:pt x="30050" y="10230"/>
                </a:lnTo>
                <a:lnTo>
                  <a:pt x="29960" y="10320"/>
                </a:lnTo>
                <a:lnTo>
                  <a:pt x="29900" y="10380"/>
                </a:lnTo>
                <a:lnTo>
                  <a:pt x="29840" y="10440"/>
                </a:lnTo>
                <a:lnTo>
                  <a:pt x="29790" y="10490"/>
                </a:lnTo>
                <a:lnTo>
                  <a:pt x="29770" y="10510"/>
                </a:lnTo>
                <a:lnTo>
                  <a:pt x="29720" y="10560"/>
                </a:lnTo>
                <a:lnTo>
                  <a:pt x="29680" y="10610"/>
                </a:lnTo>
                <a:lnTo>
                  <a:pt x="29640" y="10650"/>
                </a:lnTo>
                <a:lnTo>
                  <a:pt x="29430" y="10850"/>
                </a:lnTo>
                <a:lnTo>
                  <a:pt x="29410" y="10880"/>
                </a:lnTo>
                <a:lnTo>
                  <a:pt x="29390" y="10900"/>
                </a:lnTo>
                <a:lnTo>
                  <a:pt x="29330" y="10960"/>
                </a:lnTo>
                <a:lnTo>
                  <a:pt x="29140" y="11150"/>
                </a:lnTo>
                <a:lnTo>
                  <a:pt x="29080" y="11210"/>
                </a:lnTo>
                <a:lnTo>
                  <a:pt x="28890" y="11410"/>
                </a:lnTo>
                <a:lnTo>
                  <a:pt x="28750" y="11550"/>
                </a:lnTo>
                <a:lnTo>
                  <a:pt x="28740" y="11560"/>
                </a:lnTo>
                <a:lnTo>
                  <a:pt x="28610" y="11690"/>
                </a:lnTo>
                <a:lnTo>
                  <a:pt x="28600" y="11700"/>
                </a:lnTo>
                <a:lnTo>
                  <a:pt x="28450" y="11840"/>
                </a:lnTo>
                <a:lnTo>
                  <a:pt x="28360" y="11930"/>
                </a:lnTo>
                <a:lnTo>
                  <a:pt x="28360" y="11940"/>
                </a:lnTo>
                <a:lnTo>
                  <a:pt x="28380" y="11960"/>
                </a:lnTo>
                <a:lnTo>
                  <a:pt x="28400" y="11970"/>
                </a:lnTo>
                <a:lnTo>
                  <a:pt x="28410" y="11980"/>
                </a:lnTo>
                <a:lnTo>
                  <a:pt x="28410" y="11990"/>
                </a:lnTo>
                <a:lnTo>
                  <a:pt x="28420" y="11990"/>
                </a:lnTo>
                <a:lnTo>
                  <a:pt x="28430" y="12000"/>
                </a:lnTo>
                <a:lnTo>
                  <a:pt x="28440" y="12000"/>
                </a:lnTo>
                <a:lnTo>
                  <a:pt x="28450" y="12000"/>
                </a:lnTo>
                <a:lnTo>
                  <a:pt x="28460" y="12010"/>
                </a:lnTo>
                <a:lnTo>
                  <a:pt x="28470" y="12010"/>
                </a:lnTo>
                <a:lnTo>
                  <a:pt x="28480" y="12010"/>
                </a:lnTo>
                <a:lnTo>
                  <a:pt x="28480" y="12020"/>
                </a:lnTo>
                <a:lnTo>
                  <a:pt x="28490" y="12020"/>
                </a:lnTo>
                <a:lnTo>
                  <a:pt x="28500" y="12030"/>
                </a:lnTo>
                <a:lnTo>
                  <a:pt x="28510" y="12040"/>
                </a:lnTo>
                <a:lnTo>
                  <a:pt x="28520" y="12040"/>
                </a:lnTo>
                <a:lnTo>
                  <a:pt x="28530" y="12040"/>
                </a:lnTo>
                <a:lnTo>
                  <a:pt x="28540" y="12030"/>
                </a:lnTo>
                <a:lnTo>
                  <a:pt x="28540" y="12040"/>
                </a:lnTo>
                <a:lnTo>
                  <a:pt x="28550" y="12040"/>
                </a:lnTo>
                <a:lnTo>
                  <a:pt x="28560" y="12050"/>
                </a:lnTo>
                <a:lnTo>
                  <a:pt x="28560" y="12060"/>
                </a:lnTo>
                <a:lnTo>
                  <a:pt x="28570" y="12060"/>
                </a:lnTo>
                <a:lnTo>
                  <a:pt x="28580" y="12070"/>
                </a:lnTo>
                <a:lnTo>
                  <a:pt x="28590" y="12060"/>
                </a:lnTo>
                <a:lnTo>
                  <a:pt x="28600" y="12050"/>
                </a:lnTo>
                <a:lnTo>
                  <a:pt x="28610" y="12050"/>
                </a:lnTo>
                <a:lnTo>
                  <a:pt x="28620" y="12060"/>
                </a:lnTo>
                <a:lnTo>
                  <a:pt x="28630" y="12070"/>
                </a:lnTo>
                <a:lnTo>
                  <a:pt x="28630" y="12080"/>
                </a:lnTo>
                <a:lnTo>
                  <a:pt x="28640" y="12080"/>
                </a:lnTo>
                <a:lnTo>
                  <a:pt x="28640" y="12090"/>
                </a:lnTo>
                <a:lnTo>
                  <a:pt x="28650" y="12090"/>
                </a:lnTo>
                <a:lnTo>
                  <a:pt x="28650" y="12100"/>
                </a:lnTo>
                <a:lnTo>
                  <a:pt x="28660" y="12110"/>
                </a:lnTo>
                <a:lnTo>
                  <a:pt x="28670" y="12120"/>
                </a:lnTo>
                <a:lnTo>
                  <a:pt x="28670" y="12130"/>
                </a:lnTo>
                <a:lnTo>
                  <a:pt x="28670" y="12140"/>
                </a:lnTo>
                <a:lnTo>
                  <a:pt x="28680" y="12140"/>
                </a:lnTo>
                <a:lnTo>
                  <a:pt x="28680" y="12150"/>
                </a:lnTo>
                <a:lnTo>
                  <a:pt x="28680" y="12160"/>
                </a:lnTo>
                <a:lnTo>
                  <a:pt x="28690" y="12170"/>
                </a:lnTo>
                <a:lnTo>
                  <a:pt x="28690" y="12180"/>
                </a:lnTo>
                <a:lnTo>
                  <a:pt x="28700" y="12180"/>
                </a:lnTo>
                <a:lnTo>
                  <a:pt x="28700" y="12190"/>
                </a:lnTo>
                <a:lnTo>
                  <a:pt x="28700" y="12200"/>
                </a:lnTo>
                <a:lnTo>
                  <a:pt x="28710" y="12200"/>
                </a:lnTo>
                <a:lnTo>
                  <a:pt x="28720" y="12220"/>
                </a:lnTo>
                <a:lnTo>
                  <a:pt x="28730" y="12220"/>
                </a:lnTo>
                <a:lnTo>
                  <a:pt x="28740" y="12230"/>
                </a:lnTo>
                <a:lnTo>
                  <a:pt x="28750" y="12230"/>
                </a:lnTo>
                <a:lnTo>
                  <a:pt x="28760" y="12230"/>
                </a:lnTo>
                <a:lnTo>
                  <a:pt x="28770" y="12230"/>
                </a:lnTo>
                <a:lnTo>
                  <a:pt x="28770" y="12240"/>
                </a:lnTo>
                <a:lnTo>
                  <a:pt x="28780" y="12240"/>
                </a:lnTo>
                <a:lnTo>
                  <a:pt x="28790" y="12240"/>
                </a:lnTo>
                <a:lnTo>
                  <a:pt x="28800" y="12240"/>
                </a:lnTo>
                <a:lnTo>
                  <a:pt x="28800" y="12230"/>
                </a:lnTo>
                <a:lnTo>
                  <a:pt x="28810" y="12230"/>
                </a:lnTo>
                <a:lnTo>
                  <a:pt x="28820" y="12240"/>
                </a:lnTo>
                <a:lnTo>
                  <a:pt x="28830" y="12250"/>
                </a:lnTo>
                <a:lnTo>
                  <a:pt x="28840" y="12250"/>
                </a:lnTo>
                <a:lnTo>
                  <a:pt x="28850" y="12250"/>
                </a:lnTo>
                <a:lnTo>
                  <a:pt x="28860" y="12260"/>
                </a:lnTo>
                <a:lnTo>
                  <a:pt x="28860" y="12270"/>
                </a:lnTo>
                <a:lnTo>
                  <a:pt x="28870" y="12280"/>
                </a:lnTo>
                <a:lnTo>
                  <a:pt x="28870" y="12270"/>
                </a:lnTo>
                <a:lnTo>
                  <a:pt x="28880" y="12260"/>
                </a:lnTo>
                <a:lnTo>
                  <a:pt x="28880" y="12250"/>
                </a:lnTo>
                <a:lnTo>
                  <a:pt x="28890" y="12250"/>
                </a:lnTo>
                <a:lnTo>
                  <a:pt x="28900" y="12260"/>
                </a:lnTo>
                <a:lnTo>
                  <a:pt x="28900" y="12280"/>
                </a:lnTo>
                <a:lnTo>
                  <a:pt x="28900" y="12290"/>
                </a:lnTo>
                <a:lnTo>
                  <a:pt x="28920" y="12290"/>
                </a:lnTo>
                <a:lnTo>
                  <a:pt x="28930" y="12290"/>
                </a:lnTo>
                <a:lnTo>
                  <a:pt x="28930" y="12300"/>
                </a:lnTo>
                <a:lnTo>
                  <a:pt x="28940" y="12300"/>
                </a:lnTo>
                <a:lnTo>
                  <a:pt x="28940" y="12310"/>
                </a:lnTo>
                <a:lnTo>
                  <a:pt x="28950" y="12300"/>
                </a:lnTo>
                <a:lnTo>
                  <a:pt x="28960" y="12290"/>
                </a:lnTo>
                <a:lnTo>
                  <a:pt x="28970" y="12300"/>
                </a:lnTo>
                <a:lnTo>
                  <a:pt x="28980" y="12300"/>
                </a:lnTo>
                <a:lnTo>
                  <a:pt x="28990" y="12290"/>
                </a:lnTo>
                <a:lnTo>
                  <a:pt x="29000" y="12290"/>
                </a:lnTo>
                <a:lnTo>
                  <a:pt x="29010" y="12300"/>
                </a:lnTo>
                <a:lnTo>
                  <a:pt x="29020" y="12300"/>
                </a:lnTo>
                <a:lnTo>
                  <a:pt x="29030" y="12290"/>
                </a:lnTo>
                <a:lnTo>
                  <a:pt x="29040" y="12300"/>
                </a:lnTo>
                <a:lnTo>
                  <a:pt x="29050" y="12310"/>
                </a:lnTo>
                <a:lnTo>
                  <a:pt x="29060" y="12320"/>
                </a:lnTo>
                <a:lnTo>
                  <a:pt x="29060" y="12330"/>
                </a:lnTo>
                <a:lnTo>
                  <a:pt x="29070" y="12340"/>
                </a:lnTo>
                <a:lnTo>
                  <a:pt x="29090" y="12350"/>
                </a:lnTo>
                <a:lnTo>
                  <a:pt x="29100" y="12350"/>
                </a:lnTo>
                <a:lnTo>
                  <a:pt x="29110" y="12360"/>
                </a:lnTo>
                <a:lnTo>
                  <a:pt x="29120" y="12360"/>
                </a:lnTo>
                <a:lnTo>
                  <a:pt x="29130" y="12360"/>
                </a:lnTo>
                <a:lnTo>
                  <a:pt x="29130" y="12350"/>
                </a:lnTo>
                <a:lnTo>
                  <a:pt x="29140" y="12340"/>
                </a:lnTo>
                <a:lnTo>
                  <a:pt x="29150" y="12340"/>
                </a:lnTo>
                <a:lnTo>
                  <a:pt x="29160" y="12340"/>
                </a:lnTo>
                <a:lnTo>
                  <a:pt x="29170" y="12340"/>
                </a:lnTo>
                <a:lnTo>
                  <a:pt x="29180" y="12330"/>
                </a:lnTo>
                <a:lnTo>
                  <a:pt x="29190" y="12330"/>
                </a:lnTo>
                <a:lnTo>
                  <a:pt x="29200" y="12330"/>
                </a:lnTo>
                <a:lnTo>
                  <a:pt x="29210" y="12330"/>
                </a:lnTo>
                <a:lnTo>
                  <a:pt x="29220" y="12340"/>
                </a:lnTo>
                <a:lnTo>
                  <a:pt x="29220" y="12350"/>
                </a:lnTo>
                <a:lnTo>
                  <a:pt x="29230" y="12360"/>
                </a:lnTo>
                <a:lnTo>
                  <a:pt x="29240" y="12370"/>
                </a:lnTo>
                <a:lnTo>
                  <a:pt x="29240" y="12380"/>
                </a:lnTo>
                <a:lnTo>
                  <a:pt x="29250" y="12390"/>
                </a:lnTo>
                <a:lnTo>
                  <a:pt x="29250" y="12400"/>
                </a:lnTo>
                <a:lnTo>
                  <a:pt x="29250" y="12410"/>
                </a:lnTo>
                <a:lnTo>
                  <a:pt x="29260" y="12420"/>
                </a:lnTo>
                <a:lnTo>
                  <a:pt x="29270" y="12430"/>
                </a:lnTo>
                <a:lnTo>
                  <a:pt x="29280" y="12430"/>
                </a:lnTo>
                <a:lnTo>
                  <a:pt x="29290" y="12430"/>
                </a:lnTo>
                <a:lnTo>
                  <a:pt x="29290" y="12420"/>
                </a:lnTo>
                <a:lnTo>
                  <a:pt x="29300" y="12420"/>
                </a:lnTo>
                <a:lnTo>
                  <a:pt x="29300" y="12410"/>
                </a:lnTo>
                <a:lnTo>
                  <a:pt x="29300" y="12400"/>
                </a:lnTo>
                <a:lnTo>
                  <a:pt x="29310" y="12400"/>
                </a:lnTo>
                <a:lnTo>
                  <a:pt x="29320" y="12400"/>
                </a:lnTo>
                <a:lnTo>
                  <a:pt x="29330" y="12400"/>
                </a:lnTo>
                <a:lnTo>
                  <a:pt x="29340" y="12400"/>
                </a:lnTo>
                <a:lnTo>
                  <a:pt x="29350" y="12410"/>
                </a:lnTo>
                <a:lnTo>
                  <a:pt x="29360" y="12410"/>
                </a:lnTo>
                <a:lnTo>
                  <a:pt x="29370" y="12420"/>
                </a:lnTo>
                <a:lnTo>
                  <a:pt x="29380" y="12430"/>
                </a:lnTo>
                <a:lnTo>
                  <a:pt x="29390" y="12430"/>
                </a:lnTo>
                <a:lnTo>
                  <a:pt x="29400" y="12430"/>
                </a:lnTo>
                <a:lnTo>
                  <a:pt x="29410" y="12430"/>
                </a:lnTo>
                <a:lnTo>
                  <a:pt x="29420" y="12430"/>
                </a:lnTo>
                <a:lnTo>
                  <a:pt x="29420" y="12440"/>
                </a:lnTo>
                <a:lnTo>
                  <a:pt x="29430" y="12440"/>
                </a:lnTo>
                <a:lnTo>
                  <a:pt x="29430" y="12450"/>
                </a:lnTo>
                <a:lnTo>
                  <a:pt x="29440" y="12450"/>
                </a:lnTo>
                <a:lnTo>
                  <a:pt x="29440" y="12460"/>
                </a:lnTo>
                <a:lnTo>
                  <a:pt x="29450" y="12470"/>
                </a:lnTo>
                <a:lnTo>
                  <a:pt x="29460" y="12480"/>
                </a:lnTo>
                <a:lnTo>
                  <a:pt x="29470" y="12490"/>
                </a:lnTo>
                <a:lnTo>
                  <a:pt x="29470" y="12500"/>
                </a:lnTo>
                <a:lnTo>
                  <a:pt x="29480" y="12500"/>
                </a:lnTo>
                <a:lnTo>
                  <a:pt x="29490" y="12510"/>
                </a:lnTo>
                <a:lnTo>
                  <a:pt x="29500" y="12520"/>
                </a:lnTo>
                <a:lnTo>
                  <a:pt x="29510" y="12530"/>
                </a:lnTo>
                <a:lnTo>
                  <a:pt x="29520" y="12530"/>
                </a:lnTo>
                <a:lnTo>
                  <a:pt x="29520" y="12540"/>
                </a:lnTo>
                <a:lnTo>
                  <a:pt x="29530" y="12540"/>
                </a:lnTo>
                <a:lnTo>
                  <a:pt x="29530" y="12550"/>
                </a:lnTo>
                <a:lnTo>
                  <a:pt x="29540" y="12550"/>
                </a:lnTo>
                <a:lnTo>
                  <a:pt x="29540" y="12540"/>
                </a:lnTo>
                <a:lnTo>
                  <a:pt x="29540" y="12530"/>
                </a:lnTo>
                <a:lnTo>
                  <a:pt x="29540" y="12520"/>
                </a:lnTo>
                <a:lnTo>
                  <a:pt x="29540" y="12510"/>
                </a:lnTo>
                <a:lnTo>
                  <a:pt x="29540" y="12500"/>
                </a:lnTo>
                <a:lnTo>
                  <a:pt x="29540" y="12490"/>
                </a:lnTo>
                <a:lnTo>
                  <a:pt x="29540" y="12480"/>
                </a:lnTo>
                <a:lnTo>
                  <a:pt x="29540" y="12470"/>
                </a:lnTo>
                <a:lnTo>
                  <a:pt x="29550" y="12470"/>
                </a:lnTo>
                <a:lnTo>
                  <a:pt x="29560" y="12460"/>
                </a:lnTo>
                <a:lnTo>
                  <a:pt x="29570" y="12460"/>
                </a:lnTo>
                <a:lnTo>
                  <a:pt x="29580" y="12470"/>
                </a:lnTo>
                <a:lnTo>
                  <a:pt x="29590" y="12470"/>
                </a:lnTo>
                <a:lnTo>
                  <a:pt x="29600" y="12480"/>
                </a:lnTo>
                <a:lnTo>
                  <a:pt x="29610" y="12480"/>
                </a:lnTo>
                <a:lnTo>
                  <a:pt x="29610" y="12490"/>
                </a:lnTo>
                <a:lnTo>
                  <a:pt x="29610" y="12500"/>
                </a:lnTo>
                <a:lnTo>
                  <a:pt x="29610" y="12510"/>
                </a:lnTo>
                <a:lnTo>
                  <a:pt x="29610" y="12520"/>
                </a:lnTo>
                <a:lnTo>
                  <a:pt x="29610" y="12530"/>
                </a:lnTo>
                <a:lnTo>
                  <a:pt x="29620" y="12530"/>
                </a:lnTo>
                <a:lnTo>
                  <a:pt x="29620" y="12540"/>
                </a:lnTo>
                <a:lnTo>
                  <a:pt x="29630" y="12550"/>
                </a:lnTo>
                <a:lnTo>
                  <a:pt x="29640" y="12550"/>
                </a:lnTo>
                <a:lnTo>
                  <a:pt x="29640" y="12560"/>
                </a:lnTo>
                <a:lnTo>
                  <a:pt x="29650" y="12560"/>
                </a:lnTo>
                <a:lnTo>
                  <a:pt x="29650" y="12570"/>
                </a:lnTo>
                <a:lnTo>
                  <a:pt x="29660" y="12580"/>
                </a:lnTo>
                <a:lnTo>
                  <a:pt x="29660" y="12590"/>
                </a:lnTo>
                <a:lnTo>
                  <a:pt x="29660" y="12600"/>
                </a:lnTo>
                <a:lnTo>
                  <a:pt x="29670" y="12610"/>
                </a:lnTo>
                <a:lnTo>
                  <a:pt x="29680" y="12610"/>
                </a:lnTo>
                <a:lnTo>
                  <a:pt x="29690" y="12610"/>
                </a:lnTo>
                <a:lnTo>
                  <a:pt x="29700" y="12610"/>
                </a:lnTo>
                <a:lnTo>
                  <a:pt x="29710" y="12610"/>
                </a:lnTo>
                <a:lnTo>
                  <a:pt x="29720" y="12620"/>
                </a:lnTo>
                <a:lnTo>
                  <a:pt x="29720" y="12630"/>
                </a:lnTo>
                <a:lnTo>
                  <a:pt x="29730" y="12630"/>
                </a:lnTo>
                <a:lnTo>
                  <a:pt x="29730" y="12640"/>
                </a:lnTo>
                <a:lnTo>
                  <a:pt x="29740" y="12650"/>
                </a:lnTo>
                <a:lnTo>
                  <a:pt x="29750" y="12650"/>
                </a:lnTo>
                <a:lnTo>
                  <a:pt x="29760" y="12650"/>
                </a:lnTo>
                <a:lnTo>
                  <a:pt x="29760" y="12660"/>
                </a:lnTo>
                <a:lnTo>
                  <a:pt x="29770" y="12660"/>
                </a:lnTo>
                <a:lnTo>
                  <a:pt x="29780" y="12670"/>
                </a:lnTo>
                <a:lnTo>
                  <a:pt x="29800" y="12680"/>
                </a:lnTo>
                <a:lnTo>
                  <a:pt x="29810" y="12690"/>
                </a:lnTo>
                <a:lnTo>
                  <a:pt x="29820" y="12700"/>
                </a:lnTo>
                <a:lnTo>
                  <a:pt x="29820" y="12710"/>
                </a:lnTo>
                <a:lnTo>
                  <a:pt x="29830" y="12720"/>
                </a:lnTo>
                <a:lnTo>
                  <a:pt x="29830" y="12730"/>
                </a:lnTo>
                <a:lnTo>
                  <a:pt x="29840" y="12730"/>
                </a:lnTo>
                <a:lnTo>
                  <a:pt x="29840" y="12740"/>
                </a:lnTo>
                <a:lnTo>
                  <a:pt x="29840" y="12760"/>
                </a:lnTo>
                <a:lnTo>
                  <a:pt x="29860" y="12900"/>
                </a:lnTo>
                <a:lnTo>
                  <a:pt x="29890" y="13160"/>
                </a:lnTo>
                <a:lnTo>
                  <a:pt x="29900" y="13250"/>
                </a:lnTo>
                <a:lnTo>
                  <a:pt x="29900" y="13260"/>
                </a:lnTo>
                <a:lnTo>
                  <a:pt x="29930" y="13470"/>
                </a:lnTo>
                <a:lnTo>
                  <a:pt x="30160" y="15240"/>
                </a:lnTo>
                <a:lnTo>
                  <a:pt x="30290" y="16380"/>
                </a:lnTo>
                <a:lnTo>
                  <a:pt x="30250" y="16370"/>
                </a:lnTo>
                <a:lnTo>
                  <a:pt x="30160" y="16330"/>
                </a:lnTo>
                <a:lnTo>
                  <a:pt x="30150" y="16340"/>
                </a:lnTo>
                <a:lnTo>
                  <a:pt x="30150" y="16350"/>
                </a:lnTo>
                <a:lnTo>
                  <a:pt x="30140" y="16360"/>
                </a:lnTo>
                <a:lnTo>
                  <a:pt x="30140" y="16370"/>
                </a:lnTo>
                <a:lnTo>
                  <a:pt x="30130" y="16380"/>
                </a:lnTo>
                <a:lnTo>
                  <a:pt x="30130" y="16400"/>
                </a:lnTo>
                <a:lnTo>
                  <a:pt x="30120" y="16400"/>
                </a:lnTo>
                <a:lnTo>
                  <a:pt x="30120" y="16420"/>
                </a:lnTo>
                <a:lnTo>
                  <a:pt x="30110" y="16430"/>
                </a:lnTo>
                <a:lnTo>
                  <a:pt x="30100" y="16440"/>
                </a:lnTo>
                <a:lnTo>
                  <a:pt x="30100" y="16460"/>
                </a:lnTo>
                <a:lnTo>
                  <a:pt x="30090" y="16460"/>
                </a:lnTo>
                <a:lnTo>
                  <a:pt x="30090" y="16470"/>
                </a:lnTo>
                <a:lnTo>
                  <a:pt x="30090" y="16480"/>
                </a:lnTo>
                <a:lnTo>
                  <a:pt x="30080" y="16490"/>
                </a:lnTo>
                <a:lnTo>
                  <a:pt x="30070" y="16500"/>
                </a:lnTo>
                <a:lnTo>
                  <a:pt x="30070" y="16510"/>
                </a:lnTo>
                <a:lnTo>
                  <a:pt x="30060" y="16520"/>
                </a:lnTo>
                <a:lnTo>
                  <a:pt x="30060" y="16530"/>
                </a:lnTo>
                <a:lnTo>
                  <a:pt x="30050" y="16540"/>
                </a:lnTo>
                <a:lnTo>
                  <a:pt x="30050" y="16550"/>
                </a:lnTo>
                <a:lnTo>
                  <a:pt x="30040" y="16560"/>
                </a:lnTo>
                <a:lnTo>
                  <a:pt x="30030" y="16570"/>
                </a:lnTo>
                <a:lnTo>
                  <a:pt x="30030" y="16590"/>
                </a:lnTo>
                <a:lnTo>
                  <a:pt x="30020" y="16600"/>
                </a:lnTo>
                <a:lnTo>
                  <a:pt x="30020" y="16610"/>
                </a:lnTo>
                <a:lnTo>
                  <a:pt x="30000" y="16640"/>
                </a:lnTo>
                <a:lnTo>
                  <a:pt x="29980" y="16680"/>
                </a:lnTo>
                <a:lnTo>
                  <a:pt x="29960" y="16740"/>
                </a:lnTo>
                <a:lnTo>
                  <a:pt x="29950" y="16740"/>
                </a:lnTo>
                <a:lnTo>
                  <a:pt x="29950" y="16750"/>
                </a:lnTo>
                <a:lnTo>
                  <a:pt x="29950" y="16760"/>
                </a:lnTo>
                <a:lnTo>
                  <a:pt x="29940" y="16770"/>
                </a:lnTo>
                <a:lnTo>
                  <a:pt x="29940" y="16780"/>
                </a:lnTo>
                <a:lnTo>
                  <a:pt x="29930" y="16780"/>
                </a:lnTo>
                <a:lnTo>
                  <a:pt x="29930" y="16790"/>
                </a:lnTo>
                <a:lnTo>
                  <a:pt x="29920" y="16800"/>
                </a:lnTo>
                <a:lnTo>
                  <a:pt x="29920" y="16810"/>
                </a:lnTo>
                <a:lnTo>
                  <a:pt x="29920" y="16820"/>
                </a:lnTo>
                <a:lnTo>
                  <a:pt x="29910" y="16820"/>
                </a:lnTo>
                <a:lnTo>
                  <a:pt x="29910" y="16830"/>
                </a:lnTo>
                <a:lnTo>
                  <a:pt x="29910" y="16840"/>
                </a:lnTo>
                <a:lnTo>
                  <a:pt x="29860" y="16940"/>
                </a:lnTo>
                <a:lnTo>
                  <a:pt x="29880" y="17010"/>
                </a:lnTo>
                <a:lnTo>
                  <a:pt x="29890" y="17040"/>
                </a:lnTo>
                <a:lnTo>
                  <a:pt x="29890" y="17050"/>
                </a:lnTo>
                <a:lnTo>
                  <a:pt x="29920" y="17110"/>
                </a:lnTo>
                <a:lnTo>
                  <a:pt x="29940" y="17170"/>
                </a:lnTo>
                <a:lnTo>
                  <a:pt x="29960" y="17200"/>
                </a:lnTo>
                <a:lnTo>
                  <a:pt x="29960" y="17210"/>
                </a:lnTo>
                <a:lnTo>
                  <a:pt x="29960" y="17220"/>
                </a:lnTo>
                <a:lnTo>
                  <a:pt x="29970" y="17230"/>
                </a:lnTo>
                <a:lnTo>
                  <a:pt x="29980" y="17250"/>
                </a:lnTo>
                <a:lnTo>
                  <a:pt x="29980" y="17260"/>
                </a:lnTo>
                <a:lnTo>
                  <a:pt x="29990" y="17290"/>
                </a:lnTo>
                <a:lnTo>
                  <a:pt x="30000" y="17300"/>
                </a:lnTo>
                <a:lnTo>
                  <a:pt x="30020" y="17340"/>
                </a:lnTo>
                <a:lnTo>
                  <a:pt x="30030" y="17380"/>
                </a:lnTo>
                <a:lnTo>
                  <a:pt x="30050" y="17420"/>
                </a:lnTo>
                <a:lnTo>
                  <a:pt x="30050" y="17430"/>
                </a:lnTo>
                <a:lnTo>
                  <a:pt x="30060" y="17450"/>
                </a:lnTo>
                <a:lnTo>
                  <a:pt x="30070" y="17470"/>
                </a:lnTo>
                <a:lnTo>
                  <a:pt x="30070" y="17480"/>
                </a:lnTo>
                <a:lnTo>
                  <a:pt x="30080" y="17500"/>
                </a:lnTo>
                <a:lnTo>
                  <a:pt x="30090" y="17510"/>
                </a:lnTo>
                <a:lnTo>
                  <a:pt x="30090" y="17520"/>
                </a:lnTo>
                <a:lnTo>
                  <a:pt x="30100" y="17540"/>
                </a:lnTo>
                <a:lnTo>
                  <a:pt x="30110" y="17560"/>
                </a:lnTo>
                <a:lnTo>
                  <a:pt x="30110" y="17580"/>
                </a:lnTo>
                <a:lnTo>
                  <a:pt x="30120" y="17600"/>
                </a:lnTo>
                <a:lnTo>
                  <a:pt x="30120" y="17610"/>
                </a:lnTo>
                <a:lnTo>
                  <a:pt x="30130" y="17630"/>
                </a:lnTo>
                <a:lnTo>
                  <a:pt x="30140" y="17650"/>
                </a:lnTo>
                <a:lnTo>
                  <a:pt x="30160" y="17680"/>
                </a:lnTo>
                <a:lnTo>
                  <a:pt x="30160" y="17700"/>
                </a:lnTo>
                <a:lnTo>
                  <a:pt x="30170" y="17720"/>
                </a:lnTo>
                <a:lnTo>
                  <a:pt x="30180" y="17750"/>
                </a:lnTo>
                <a:lnTo>
                  <a:pt x="30190" y="17770"/>
                </a:lnTo>
                <a:lnTo>
                  <a:pt x="30200" y="17780"/>
                </a:lnTo>
                <a:lnTo>
                  <a:pt x="30210" y="17820"/>
                </a:lnTo>
                <a:lnTo>
                  <a:pt x="30230" y="17850"/>
                </a:lnTo>
                <a:lnTo>
                  <a:pt x="30240" y="17870"/>
                </a:lnTo>
                <a:lnTo>
                  <a:pt x="30250" y="17910"/>
                </a:lnTo>
                <a:lnTo>
                  <a:pt x="30260" y="17940"/>
                </a:lnTo>
                <a:lnTo>
                  <a:pt x="30270" y="17950"/>
                </a:lnTo>
                <a:lnTo>
                  <a:pt x="30270" y="17960"/>
                </a:lnTo>
                <a:lnTo>
                  <a:pt x="30270" y="18020"/>
                </a:lnTo>
                <a:lnTo>
                  <a:pt x="30270" y="18130"/>
                </a:lnTo>
                <a:lnTo>
                  <a:pt x="30260" y="18220"/>
                </a:lnTo>
                <a:lnTo>
                  <a:pt x="30250" y="18310"/>
                </a:lnTo>
                <a:lnTo>
                  <a:pt x="30250" y="18330"/>
                </a:lnTo>
                <a:lnTo>
                  <a:pt x="30250" y="18340"/>
                </a:lnTo>
                <a:lnTo>
                  <a:pt x="30250" y="18350"/>
                </a:lnTo>
                <a:lnTo>
                  <a:pt x="30240" y="18360"/>
                </a:lnTo>
                <a:lnTo>
                  <a:pt x="30240" y="18370"/>
                </a:lnTo>
                <a:lnTo>
                  <a:pt x="30230" y="18370"/>
                </a:lnTo>
                <a:lnTo>
                  <a:pt x="30230" y="18380"/>
                </a:lnTo>
                <a:lnTo>
                  <a:pt x="30220" y="18380"/>
                </a:lnTo>
                <a:lnTo>
                  <a:pt x="30220" y="18390"/>
                </a:lnTo>
                <a:lnTo>
                  <a:pt x="30220" y="18400"/>
                </a:lnTo>
                <a:lnTo>
                  <a:pt x="30210" y="18400"/>
                </a:lnTo>
                <a:lnTo>
                  <a:pt x="30210" y="18410"/>
                </a:lnTo>
                <a:lnTo>
                  <a:pt x="30200" y="18410"/>
                </a:lnTo>
                <a:lnTo>
                  <a:pt x="30190" y="18420"/>
                </a:lnTo>
                <a:lnTo>
                  <a:pt x="30180" y="18430"/>
                </a:lnTo>
                <a:lnTo>
                  <a:pt x="30170" y="18430"/>
                </a:lnTo>
                <a:lnTo>
                  <a:pt x="30160" y="18430"/>
                </a:lnTo>
                <a:lnTo>
                  <a:pt x="30160" y="18440"/>
                </a:lnTo>
                <a:lnTo>
                  <a:pt x="30150" y="18440"/>
                </a:lnTo>
                <a:lnTo>
                  <a:pt x="30150" y="18450"/>
                </a:lnTo>
                <a:lnTo>
                  <a:pt x="30140" y="18460"/>
                </a:lnTo>
                <a:lnTo>
                  <a:pt x="30130" y="18480"/>
                </a:lnTo>
                <a:lnTo>
                  <a:pt x="30120" y="18490"/>
                </a:lnTo>
                <a:lnTo>
                  <a:pt x="30120" y="18500"/>
                </a:lnTo>
                <a:lnTo>
                  <a:pt x="30110" y="18510"/>
                </a:lnTo>
                <a:lnTo>
                  <a:pt x="30110" y="18520"/>
                </a:lnTo>
                <a:lnTo>
                  <a:pt x="30100" y="18520"/>
                </a:lnTo>
                <a:lnTo>
                  <a:pt x="30100" y="18530"/>
                </a:lnTo>
                <a:lnTo>
                  <a:pt x="30090" y="18530"/>
                </a:lnTo>
                <a:lnTo>
                  <a:pt x="30080" y="18530"/>
                </a:lnTo>
                <a:lnTo>
                  <a:pt x="30080" y="18540"/>
                </a:lnTo>
                <a:lnTo>
                  <a:pt x="30070" y="18540"/>
                </a:lnTo>
                <a:lnTo>
                  <a:pt x="30060" y="18550"/>
                </a:lnTo>
                <a:lnTo>
                  <a:pt x="30050" y="18560"/>
                </a:lnTo>
                <a:lnTo>
                  <a:pt x="30050" y="18570"/>
                </a:lnTo>
                <a:lnTo>
                  <a:pt x="30040" y="18570"/>
                </a:lnTo>
                <a:lnTo>
                  <a:pt x="30040" y="18580"/>
                </a:lnTo>
                <a:lnTo>
                  <a:pt x="30030" y="18580"/>
                </a:lnTo>
                <a:lnTo>
                  <a:pt x="30010" y="18600"/>
                </a:lnTo>
                <a:lnTo>
                  <a:pt x="29990" y="18610"/>
                </a:lnTo>
                <a:lnTo>
                  <a:pt x="29980" y="18620"/>
                </a:lnTo>
                <a:lnTo>
                  <a:pt x="29970" y="18630"/>
                </a:lnTo>
                <a:lnTo>
                  <a:pt x="29960" y="18640"/>
                </a:lnTo>
                <a:lnTo>
                  <a:pt x="29950" y="18650"/>
                </a:lnTo>
                <a:lnTo>
                  <a:pt x="29940" y="18650"/>
                </a:lnTo>
                <a:lnTo>
                  <a:pt x="29940" y="18660"/>
                </a:lnTo>
                <a:lnTo>
                  <a:pt x="29950" y="18670"/>
                </a:lnTo>
                <a:lnTo>
                  <a:pt x="29960" y="18680"/>
                </a:lnTo>
                <a:lnTo>
                  <a:pt x="29960" y="18690"/>
                </a:lnTo>
                <a:lnTo>
                  <a:pt x="29960" y="18700"/>
                </a:lnTo>
                <a:lnTo>
                  <a:pt x="29960" y="18710"/>
                </a:lnTo>
                <a:lnTo>
                  <a:pt x="29970" y="18710"/>
                </a:lnTo>
                <a:lnTo>
                  <a:pt x="29970" y="18720"/>
                </a:lnTo>
                <a:lnTo>
                  <a:pt x="29970" y="18730"/>
                </a:lnTo>
                <a:lnTo>
                  <a:pt x="29970" y="18740"/>
                </a:lnTo>
                <a:lnTo>
                  <a:pt x="29980" y="18750"/>
                </a:lnTo>
                <a:lnTo>
                  <a:pt x="29980" y="18760"/>
                </a:lnTo>
                <a:lnTo>
                  <a:pt x="29980" y="18770"/>
                </a:lnTo>
                <a:lnTo>
                  <a:pt x="29990" y="18770"/>
                </a:lnTo>
                <a:lnTo>
                  <a:pt x="29990" y="18780"/>
                </a:lnTo>
                <a:lnTo>
                  <a:pt x="29990" y="18790"/>
                </a:lnTo>
                <a:lnTo>
                  <a:pt x="30000" y="18790"/>
                </a:lnTo>
                <a:lnTo>
                  <a:pt x="30030" y="18830"/>
                </a:lnTo>
                <a:lnTo>
                  <a:pt x="30040" y="18850"/>
                </a:lnTo>
                <a:lnTo>
                  <a:pt x="30050" y="18870"/>
                </a:lnTo>
                <a:lnTo>
                  <a:pt x="30080" y="18910"/>
                </a:lnTo>
                <a:lnTo>
                  <a:pt x="30090" y="18920"/>
                </a:lnTo>
                <a:lnTo>
                  <a:pt x="30100" y="18930"/>
                </a:lnTo>
                <a:lnTo>
                  <a:pt x="30100" y="18940"/>
                </a:lnTo>
                <a:lnTo>
                  <a:pt x="30110" y="18940"/>
                </a:lnTo>
                <a:lnTo>
                  <a:pt x="30110" y="18950"/>
                </a:lnTo>
                <a:lnTo>
                  <a:pt x="30120" y="18960"/>
                </a:lnTo>
                <a:lnTo>
                  <a:pt x="30130" y="18970"/>
                </a:lnTo>
                <a:lnTo>
                  <a:pt x="30130" y="18980"/>
                </a:lnTo>
                <a:lnTo>
                  <a:pt x="30130" y="18990"/>
                </a:lnTo>
                <a:lnTo>
                  <a:pt x="30140" y="18990"/>
                </a:lnTo>
                <a:lnTo>
                  <a:pt x="30140" y="19000"/>
                </a:lnTo>
                <a:lnTo>
                  <a:pt x="30150" y="19000"/>
                </a:lnTo>
                <a:lnTo>
                  <a:pt x="30160" y="19010"/>
                </a:lnTo>
                <a:lnTo>
                  <a:pt x="30170" y="19020"/>
                </a:lnTo>
                <a:lnTo>
                  <a:pt x="30180" y="19030"/>
                </a:lnTo>
                <a:lnTo>
                  <a:pt x="30180" y="19040"/>
                </a:lnTo>
                <a:lnTo>
                  <a:pt x="30190" y="19050"/>
                </a:lnTo>
                <a:lnTo>
                  <a:pt x="30200" y="19060"/>
                </a:lnTo>
                <a:lnTo>
                  <a:pt x="30200" y="19070"/>
                </a:lnTo>
                <a:lnTo>
                  <a:pt x="30210" y="19070"/>
                </a:lnTo>
                <a:lnTo>
                  <a:pt x="30210" y="19080"/>
                </a:lnTo>
                <a:lnTo>
                  <a:pt x="30220" y="19080"/>
                </a:lnTo>
                <a:lnTo>
                  <a:pt x="30220" y="19090"/>
                </a:lnTo>
                <a:lnTo>
                  <a:pt x="30230" y="19090"/>
                </a:lnTo>
                <a:lnTo>
                  <a:pt x="30240" y="19100"/>
                </a:lnTo>
                <a:lnTo>
                  <a:pt x="30250" y="19100"/>
                </a:lnTo>
                <a:lnTo>
                  <a:pt x="30260" y="19100"/>
                </a:lnTo>
                <a:lnTo>
                  <a:pt x="30270" y="19100"/>
                </a:lnTo>
                <a:lnTo>
                  <a:pt x="30270" y="19110"/>
                </a:lnTo>
                <a:lnTo>
                  <a:pt x="30280" y="19110"/>
                </a:lnTo>
                <a:lnTo>
                  <a:pt x="30290" y="19110"/>
                </a:lnTo>
                <a:lnTo>
                  <a:pt x="30290" y="19120"/>
                </a:lnTo>
                <a:lnTo>
                  <a:pt x="30300" y="19120"/>
                </a:lnTo>
                <a:lnTo>
                  <a:pt x="30300" y="19130"/>
                </a:lnTo>
                <a:lnTo>
                  <a:pt x="30310" y="19130"/>
                </a:lnTo>
                <a:lnTo>
                  <a:pt x="30310" y="19140"/>
                </a:lnTo>
                <a:lnTo>
                  <a:pt x="30320" y="19140"/>
                </a:lnTo>
                <a:lnTo>
                  <a:pt x="30330" y="19140"/>
                </a:lnTo>
                <a:lnTo>
                  <a:pt x="30340" y="19140"/>
                </a:lnTo>
                <a:lnTo>
                  <a:pt x="30350" y="19140"/>
                </a:lnTo>
                <a:lnTo>
                  <a:pt x="30360" y="19150"/>
                </a:lnTo>
                <a:lnTo>
                  <a:pt x="30370" y="19150"/>
                </a:lnTo>
                <a:lnTo>
                  <a:pt x="30380" y="19150"/>
                </a:lnTo>
                <a:lnTo>
                  <a:pt x="30380" y="19140"/>
                </a:lnTo>
                <a:lnTo>
                  <a:pt x="30390" y="19140"/>
                </a:lnTo>
                <a:lnTo>
                  <a:pt x="30400" y="19140"/>
                </a:lnTo>
                <a:lnTo>
                  <a:pt x="30410" y="19140"/>
                </a:lnTo>
                <a:lnTo>
                  <a:pt x="30420" y="19140"/>
                </a:lnTo>
                <a:lnTo>
                  <a:pt x="30430" y="19140"/>
                </a:lnTo>
                <a:lnTo>
                  <a:pt x="30440" y="19140"/>
                </a:lnTo>
                <a:lnTo>
                  <a:pt x="30450" y="19140"/>
                </a:lnTo>
                <a:lnTo>
                  <a:pt x="30450" y="19150"/>
                </a:lnTo>
                <a:lnTo>
                  <a:pt x="30460" y="19150"/>
                </a:lnTo>
                <a:lnTo>
                  <a:pt x="30470" y="19160"/>
                </a:lnTo>
                <a:lnTo>
                  <a:pt x="30480" y="19170"/>
                </a:lnTo>
                <a:lnTo>
                  <a:pt x="30490" y="19180"/>
                </a:lnTo>
                <a:lnTo>
                  <a:pt x="30500" y="19190"/>
                </a:lnTo>
                <a:lnTo>
                  <a:pt x="30500" y="19200"/>
                </a:lnTo>
                <a:lnTo>
                  <a:pt x="30510" y="19210"/>
                </a:lnTo>
                <a:lnTo>
                  <a:pt x="30520" y="19220"/>
                </a:lnTo>
                <a:lnTo>
                  <a:pt x="30520" y="19230"/>
                </a:lnTo>
                <a:lnTo>
                  <a:pt x="30530" y="19230"/>
                </a:lnTo>
                <a:lnTo>
                  <a:pt x="30530" y="19240"/>
                </a:lnTo>
                <a:lnTo>
                  <a:pt x="30500" y="19270"/>
                </a:lnTo>
                <a:lnTo>
                  <a:pt x="30490" y="19280"/>
                </a:lnTo>
                <a:lnTo>
                  <a:pt x="30480" y="19290"/>
                </a:lnTo>
                <a:lnTo>
                  <a:pt x="30470" y="19300"/>
                </a:lnTo>
                <a:lnTo>
                  <a:pt x="30460" y="19300"/>
                </a:lnTo>
                <a:lnTo>
                  <a:pt x="30460" y="19310"/>
                </a:lnTo>
                <a:lnTo>
                  <a:pt x="30450" y="19310"/>
                </a:lnTo>
                <a:lnTo>
                  <a:pt x="30450" y="19320"/>
                </a:lnTo>
                <a:lnTo>
                  <a:pt x="30440" y="19320"/>
                </a:lnTo>
                <a:lnTo>
                  <a:pt x="30440" y="19330"/>
                </a:lnTo>
                <a:lnTo>
                  <a:pt x="30430" y="19330"/>
                </a:lnTo>
                <a:lnTo>
                  <a:pt x="30410" y="19330"/>
                </a:lnTo>
                <a:lnTo>
                  <a:pt x="30400" y="19330"/>
                </a:lnTo>
                <a:lnTo>
                  <a:pt x="30390" y="19330"/>
                </a:lnTo>
                <a:lnTo>
                  <a:pt x="30380" y="19330"/>
                </a:lnTo>
                <a:lnTo>
                  <a:pt x="30370" y="19320"/>
                </a:lnTo>
                <a:lnTo>
                  <a:pt x="30360" y="19320"/>
                </a:lnTo>
                <a:lnTo>
                  <a:pt x="30350" y="19320"/>
                </a:lnTo>
                <a:lnTo>
                  <a:pt x="30340" y="19320"/>
                </a:lnTo>
                <a:lnTo>
                  <a:pt x="30330" y="19320"/>
                </a:lnTo>
                <a:lnTo>
                  <a:pt x="30320" y="19320"/>
                </a:lnTo>
                <a:lnTo>
                  <a:pt x="30310" y="19320"/>
                </a:lnTo>
                <a:lnTo>
                  <a:pt x="30300" y="19320"/>
                </a:lnTo>
                <a:lnTo>
                  <a:pt x="30300" y="19310"/>
                </a:lnTo>
                <a:lnTo>
                  <a:pt x="30290" y="19310"/>
                </a:lnTo>
                <a:lnTo>
                  <a:pt x="30280" y="19310"/>
                </a:lnTo>
                <a:lnTo>
                  <a:pt x="30270" y="19310"/>
                </a:lnTo>
                <a:lnTo>
                  <a:pt x="30260" y="19310"/>
                </a:lnTo>
                <a:lnTo>
                  <a:pt x="30250" y="19310"/>
                </a:lnTo>
                <a:lnTo>
                  <a:pt x="30250" y="19320"/>
                </a:lnTo>
                <a:lnTo>
                  <a:pt x="30240" y="19320"/>
                </a:lnTo>
                <a:lnTo>
                  <a:pt x="30230" y="19320"/>
                </a:lnTo>
                <a:lnTo>
                  <a:pt x="30220" y="19320"/>
                </a:lnTo>
                <a:lnTo>
                  <a:pt x="30210" y="19320"/>
                </a:lnTo>
                <a:lnTo>
                  <a:pt x="30210" y="19330"/>
                </a:lnTo>
                <a:lnTo>
                  <a:pt x="30200" y="19330"/>
                </a:lnTo>
                <a:lnTo>
                  <a:pt x="30180" y="19330"/>
                </a:lnTo>
                <a:lnTo>
                  <a:pt x="30170" y="19340"/>
                </a:lnTo>
                <a:lnTo>
                  <a:pt x="30160" y="19340"/>
                </a:lnTo>
                <a:lnTo>
                  <a:pt x="30160" y="19350"/>
                </a:lnTo>
                <a:lnTo>
                  <a:pt x="30150" y="19350"/>
                </a:lnTo>
                <a:lnTo>
                  <a:pt x="30140" y="19350"/>
                </a:lnTo>
                <a:lnTo>
                  <a:pt x="30130" y="19360"/>
                </a:lnTo>
                <a:lnTo>
                  <a:pt x="30120" y="19360"/>
                </a:lnTo>
                <a:lnTo>
                  <a:pt x="30110" y="19360"/>
                </a:lnTo>
                <a:lnTo>
                  <a:pt x="30110" y="19370"/>
                </a:lnTo>
                <a:lnTo>
                  <a:pt x="30100" y="19370"/>
                </a:lnTo>
                <a:lnTo>
                  <a:pt x="30090" y="19370"/>
                </a:lnTo>
                <a:lnTo>
                  <a:pt x="30080" y="19380"/>
                </a:lnTo>
                <a:lnTo>
                  <a:pt x="30070" y="19380"/>
                </a:lnTo>
                <a:lnTo>
                  <a:pt x="30060" y="19380"/>
                </a:lnTo>
                <a:lnTo>
                  <a:pt x="30050" y="19390"/>
                </a:lnTo>
                <a:lnTo>
                  <a:pt x="30040" y="19390"/>
                </a:lnTo>
                <a:lnTo>
                  <a:pt x="30030" y="19390"/>
                </a:lnTo>
                <a:lnTo>
                  <a:pt x="30020" y="19400"/>
                </a:lnTo>
                <a:lnTo>
                  <a:pt x="30010" y="19400"/>
                </a:lnTo>
                <a:lnTo>
                  <a:pt x="30000" y="19400"/>
                </a:lnTo>
                <a:lnTo>
                  <a:pt x="29990" y="19400"/>
                </a:lnTo>
                <a:lnTo>
                  <a:pt x="29990" y="19410"/>
                </a:lnTo>
                <a:lnTo>
                  <a:pt x="29980" y="19410"/>
                </a:lnTo>
                <a:lnTo>
                  <a:pt x="29970" y="19410"/>
                </a:lnTo>
                <a:lnTo>
                  <a:pt x="29960" y="19410"/>
                </a:lnTo>
                <a:lnTo>
                  <a:pt x="29950" y="19420"/>
                </a:lnTo>
                <a:lnTo>
                  <a:pt x="29940" y="19420"/>
                </a:lnTo>
                <a:lnTo>
                  <a:pt x="29930" y="19420"/>
                </a:lnTo>
                <a:lnTo>
                  <a:pt x="29920" y="19430"/>
                </a:lnTo>
                <a:lnTo>
                  <a:pt x="29910" y="19430"/>
                </a:lnTo>
                <a:lnTo>
                  <a:pt x="29900" y="19430"/>
                </a:lnTo>
                <a:lnTo>
                  <a:pt x="29890" y="19430"/>
                </a:lnTo>
                <a:lnTo>
                  <a:pt x="29890" y="19440"/>
                </a:lnTo>
                <a:lnTo>
                  <a:pt x="29880" y="19440"/>
                </a:lnTo>
                <a:lnTo>
                  <a:pt x="29870" y="19440"/>
                </a:lnTo>
                <a:lnTo>
                  <a:pt x="29860" y="19450"/>
                </a:lnTo>
                <a:lnTo>
                  <a:pt x="29850" y="19450"/>
                </a:lnTo>
                <a:lnTo>
                  <a:pt x="29850" y="19460"/>
                </a:lnTo>
                <a:lnTo>
                  <a:pt x="29840" y="19460"/>
                </a:lnTo>
                <a:lnTo>
                  <a:pt x="29830" y="19460"/>
                </a:lnTo>
                <a:lnTo>
                  <a:pt x="29830" y="19470"/>
                </a:lnTo>
                <a:lnTo>
                  <a:pt x="29820" y="19470"/>
                </a:lnTo>
                <a:lnTo>
                  <a:pt x="29810" y="19470"/>
                </a:lnTo>
                <a:lnTo>
                  <a:pt x="29810" y="19480"/>
                </a:lnTo>
                <a:lnTo>
                  <a:pt x="29800" y="19480"/>
                </a:lnTo>
                <a:lnTo>
                  <a:pt x="29800" y="19490"/>
                </a:lnTo>
                <a:lnTo>
                  <a:pt x="29790" y="19490"/>
                </a:lnTo>
                <a:lnTo>
                  <a:pt x="29780" y="19500"/>
                </a:lnTo>
                <a:lnTo>
                  <a:pt x="29770" y="19500"/>
                </a:lnTo>
                <a:lnTo>
                  <a:pt x="29760" y="19510"/>
                </a:lnTo>
                <a:lnTo>
                  <a:pt x="29750" y="19510"/>
                </a:lnTo>
                <a:lnTo>
                  <a:pt x="29740" y="19520"/>
                </a:lnTo>
                <a:lnTo>
                  <a:pt x="29730" y="19520"/>
                </a:lnTo>
                <a:lnTo>
                  <a:pt x="29720" y="19530"/>
                </a:lnTo>
                <a:lnTo>
                  <a:pt x="29710" y="19530"/>
                </a:lnTo>
                <a:lnTo>
                  <a:pt x="29710" y="19540"/>
                </a:lnTo>
                <a:lnTo>
                  <a:pt x="29700" y="19540"/>
                </a:lnTo>
                <a:lnTo>
                  <a:pt x="29690" y="19540"/>
                </a:lnTo>
                <a:lnTo>
                  <a:pt x="29680" y="19550"/>
                </a:lnTo>
                <a:lnTo>
                  <a:pt x="29670" y="19550"/>
                </a:lnTo>
                <a:lnTo>
                  <a:pt x="29660" y="19550"/>
                </a:lnTo>
                <a:lnTo>
                  <a:pt x="29650" y="19550"/>
                </a:lnTo>
                <a:lnTo>
                  <a:pt x="29650" y="19560"/>
                </a:lnTo>
                <a:lnTo>
                  <a:pt x="29640" y="19560"/>
                </a:lnTo>
                <a:lnTo>
                  <a:pt x="29640" y="19570"/>
                </a:lnTo>
                <a:lnTo>
                  <a:pt x="29650" y="19570"/>
                </a:lnTo>
                <a:lnTo>
                  <a:pt x="29650" y="19580"/>
                </a:lnTo>
                <a:lnTo>
                  <a:pt x="29660" y="19580"/>
                </a:lnTo>
                <a:lnTo>
                  <a:pt x="29660" y="19590"/>
                </a:lnTo>
                <a:lnTo>
                  <a:pt x="29660" y="19600"/>
                </a:lnTo>
                <a:lnTo>
                  <a:pt x="29650" y="19600"/>
                </a:lnTo>
                <a:lnTo>
                  <a:pt x="29650" y="19610"/>
                </a:lnTo>
                <a:lnTo>
                  <a:pt x="29640" y="19610"/>
                </a:lnTo>
                <a:lnTo>
                  <a:pt x="29630" y="19600"/>
                </a:lnTo>
                <a:lnTo>
                  <a:pt x="29620" y="19610"/>
                </a:lnTo>
                <a:lnTo>
                  <a:pt x="29610" y="19610"/>
                </a:lnTo>
                <a:lnTo>
                  <a:pt x="29600" y="19610"/>
                </a:lnTo>
                <a:lnTo>
                  <a:pt x="29590" y="19610"/>
                </a:lnTo>
                <a:lnTo>
                  <a:pt x="29580" y="19620"/>
                </a:lnTo>
                <a:lnTo>
                  <a:pt x="29570" y="19620"/>
                </a:lnTo>
                <a:lnTo>
                  <a:pt x="29560" y="19620"/>
                </a:lnTo>
                <a:lnTo>
                  <a:pt x="29550" y="19630"/>
                </a:lnTo>
                <a:lnTo>
                  <a:pt x="29540" y="19630"/>
                </a:lnTo>
                <a:lnTo>
                  <a:pt x="29530" y="19630"/>
                </a:lnTo>
                <a:lnTo>
                  <a:pt x="29520" y="19630"/>
                </a:lnTo>
                <a:lnTo>
                  <a:pt x="29520" y="19640"/>
                </a:lnTo>
                <a:lnTo>
                  <a:pt x="29510" y="19640"/>
                </a:lnTo>
                <a:lnTo>
                  <a:pt x="29500" y="19640"/>
                </a:lnTo>
                <a:lnTo>
                  <a:pt x="29500" y="19650"/>
                </a:lnTo>
                <a:lnTo>
                  <a:pt x="29490" y="19650"/>
                </a:lnTo>
                <a:lnTo>
                  <a:pt x="29490" y="19660"/>
                </a:lnTo>
                <a:lnTo>
                  <a:pt x="29480" y="19660"/>
                </a:lnTo>
                <a:lnTo>
                  <a:pt x="29480" y="19670"/>
                </a:lnTo>
                <a:lnTo>
                  <a:pt x="29470" y="19670"/>
                </a:lnTo>
                <a:lnTo>
                  <a:pt x="29460" y="19680"/>
                </a:lnTo>
                <a:lnTo>
                  <a:pt x="29450" y="19680"/>
                </a:lnTo>
                <a:lnTo>
                  <a:pt x="29440" y="19680"/>
                </a:lnTo>
                <a:lnTo>
                  <a:pt x="29440" y="19690"/>
                </a:lnTo>
                <a:lnTo>
                  <a:pt x="29430" y="19690"/>
                </a:lnTo>
                <a:lnTo>
                  <a:pt x="29420" y="19690"/>
                </a:lnTo>
                <a:lnTo>
                  <a:pt x="29410" y="19690"/>
                </a:lnTo>
                <a:lnTo>
                  <a:pt x="29410" y="19700"/>
                </a:lnTo>
                <a:lnTo>
                  <a:pt x="29400" y="19700"/>
                </a:lnTo>
                <a:lnTo>
                  <a:pt x="29390" y="19700"/>
                </a:lnTo>
                <a:lnTo>
                  <a:pt x="29380" y="19700"/>
                </a:lnTo>
                <a:lnTo>
                  <a:pt x="29370" y="19700"/>
                </a:lnTo>
                <a:lnTo>
                  <a:pt x="29360" y="19700"/>
                </a:lnTo>
                <a:lnTo>
                  <a:pt x="29360" y="19710"/>
                </a:lnTo>
                <a:lnTo>
                  <a:pt x="29350" y="19710"/>
                </a:lnTo>
                <a:lnTo>
                  <a:pt x="29340" y="19710"/>
                </a:lnTo>
                <a:lnTo>
                  <a:pt x="29330" y="19710"/>
                </a:lnTo>
                <a:lnTo>
                  <a:pt x="29320" y="19710"/>
                </a:lnTo>
                <a:lnTo>
                  <a:pt x="29320" y="19720"/>
                </a:lnTo>
                <a:lnTo>
                  <a:pt x="29310" y="19720"/>
                </a:lnTo>
                <a:lnTo>
                  <a:pt x="29310" y="19730"/>
                </a:lnTo>
                <a:lnTo>
                  <a:pt x="29300" y="19740"/>
                </a:lnTo>
                <a:lnTo>
                  <a:pt x="29300" y="19750"/>
                </a:lnTo>
                <a:lnTo>
                  <a:pt x="29300" y="19760"/>
                </a:lnTo>
                <a:lnTo>
                  <a:pt x="29300" y="19770"/>
                </a:lnTo>
                <a:lnTo>
                  <a:pt x="29290" y="19770"/>
                </a:lnTo>
                <a:lnTo>
                  <a:pt x="29290" y="19780"/>
                </a:lnTo>
                <a:lnTo>
                  <a:pt x="29290" y="19790"/>
                </a:lnTo>
                <a:lnTo>
                  <a:pt x="29280" y="19800"/>
                </a:lnTo>
                <a:lnTo>
                  <a:pt x="29270" y="19810"/>
                </a:lnTo>
                <a:lnTo>
                  <a:pt x="29260" y="19820"/>
                </a:lnTo>
                <a:lnTo>
                  <a:pt x="29250" y="19820"/>
                </a:lnTo>
                <a:lnTo>
                  <a:pt x="29250" y="19830"/>
                </a:lnTo>
                <a:lnTo>
                  <a:pt x="29240" y="19830"/>
                </a:lnTo>
                <a:lnTo>
                  <a:pt x="29240" y="19820"/>
                </a:lnTo>
                <a:lnTo>
                  <a:pt x="29230" y="19810"/>
                </a:lnTo>
                <a:lnTo>
                  <a:pt x="29230" y="19800"/>
                </a:lnTo>
                <a:lnTo>
                  <a:pt x="29230" y="19790"/>
                </a:lnTo>
                <a:lnTo>
                  <a:pt x="29220" y="19790"/>
                </a:lnTo>
                <a:lnTo>
                  <a:pt x="29210" y="19790"/>
                </a:lnTo>
                <a:lnTo>
                  <a:pt x="29210" y="19780"/>
                </a:lnTo>
                <a:lnTo>
                  <a:pt x="29200" y="19780"/>
                </a:lnTo>
                <a:lnTo>
                  <a:pt x="29190" y="19780"/>
                </a:lnTo>
                <a:lnTo>
                  <a:pt x="29190" y="19770"/>
                </a:lnTo>
                <a:lnTo>
                  <a:pt x="29180" y="19770"/>
                </a:lnTo>
                <a:lnTo>
                  <a:pt x="29180" y="19780"/>
                </a:lnTo>
                <a:lnTo>
                  <a:pt x="29170" y="19780"/>
                </a:lnTo>
                <a:lnTo>
                  <a:pt x="29160" y="19780"/>
                </a:lnTo>
                <a:lnTo>
                  <a:pt x="29150" y="19780"/>
                </a:lnTo>
                <a:lnTo>
                  <a:pt x="29150" y="19790"/>
                </a:lnTo>
                <a:lnTo>
                  <a:pt x="29140" y="19790"/>
                </a:lnTo>
                <a:lnTo>
                  <a:pt x="29130" y="19790"/>
                </a:lnTo>
                <a:lnTo>
                  <a:pt x="29120" y="19790"/>
                </a:lnTo>
                <a:lnTo>
                  <a:pt x="29110" y="19790"/>
                </a:lnTo>
                <a:lnTo>
                  <a:pt x="29110" y="19800"/>
                </a:lnTo>
                <a:lnTo>
                  <a:pt x="29100" y="19800"/>
                </a:lnTo>
                <a:lnTo>
                  <a:pt x="29090" y="19800"/>
                </a:lnTo>
                <a:lnTo>
                  <a:pt x="29080" y="19810"/>
                </a:lnTo>
                <a:lnTo>
                  <a:pt x="29070" y="19810"/>
                </a:lnTo>
                <a:lnTo>
                  <a:pt x="29060" y="19810"/>
                </a:lnTo>
                <a:lnTo>
                  <a:pt x="29050" y="19820"/>
                </a:lnTo>
                <a:lnTo>
                  <a:pt x="29040" y="19820"/>
                </a:lnTo>
                <a:lnTo>
                  <a:pt x="29030" y="19820"/>
                </a:lnTo>
                <a:lnTo>
                  <a:pt x="29020" y="19820"/>
                </a:lnTo>
                <a:lnTo>
                  <a:pt x="29010" y="19820"/>
                </a:lnTo>
                <a:lnTo>
                  <a:pt x="29000" y="19820"/>
                </a:lnTo>
                <a:lnTo>
                  <a:pt x="28990" y="19820"/>
                </a:lnTo>
                <a:lnTo>
                  <a:pt x="28990" y="19830"/>
                </a:lnTo>
                <a:lnTo>
                  <a:pt x="28980" y="19830"/>
                </a:lnTo>
                <a:lnTo>
                  <a:pt x="28970" y="19830"/>
                </a:lnTo>
                <a:lnTo>
                  <a:pt x="28960" y="19830"/>
                </a:lnTo>
                <a:lnTo>
                  <a:pt x="28950" y="19840"/>
                </a:lnTo>
                <a:lnTo>
                  <a:pt x="28940" y="19840"/>
                </a:lnTo>
                <a:lnTo>
                  <a:pt x="28930" y="19840"/>
                </a:lnTo>
                <a:lnTo>
                  <a:pt x="28920" y="19840"/>
                </a:lnTo>
                <a:lnTo>
                  <a:pt x="28920" y="19850"/>
                </a:lnTo>
                <a:lnTo>
                  <a:pt x="28910" y="19850"/>
                </a:lnTo>
                <a:lnTo>
                  <a:pt x="28900" y="19850"/>
                </a:lnTo>
                <a:lnTo>
                  <a:pt x="28890" y="19850"/>
                </a:lnTo>
                <a:lnTo>
                  <a:pt x="28880" y="19860"/>
                </a:lnTo>
                <a:lnTo>
                  <a:pt x="28870" y="19860"/>
                </a:lnTo>
                <a:lnTo>
                  <a:pt x="28860" y="19860"/>
                </a:lnTo>
                <a:lnTo>
                  <a:pt x="28860" y="19870"/>
                </a:lnTo>
                <a:lnTo>
                  <a:pt x="28850" y="19870"/>
                </a:lnTo>
                <a:lnTo>
                  <a:pt x="28840" y="19870"/>
                </a:lnTo>
                <a:lnTo>
                  <a:pt x="28830" y="19870"/>
                </a:lnTo>
                <a:lnTo>
                  <a:pt x="28830" y="19880"/>
                </a:lnTo>
                <a:lnTo>
                  <a:pt x="28820" y="19880"/>
                </a:lnTo>
                <a:lnTo>
                  <a:pt x="28810" y="19880"/>
                </a:lnTo>
                <a:lnTo>
                  <a:pt x="28800" y="19890"/>
                </a:lnTo>
                <a:lnTo>
                  <a:pt x="28790" y="19890"/>
                </a:lnTo>
                <a:lnTo>
                  <a:pt x="28790" y="19900"/>
                </a:lnTo>
                <a:lnTo>
                  <a:pt x="28780" y="19900"/>
                </a:lnTo>
                <a:lnTo>
                  <a:pt x="28770" y="19900"/>
                </a:lnTo>
                <a:lnTo>
                  <a:pt x="28770" y="19910"/>
                </a:lnTo>
                <a:lnTo>
                  <a:pt x="28760" y="19910"/>
                </a:lnTo>
                <a:lnTo>
                  <a:pt x="28750" y="19920"/>
                </a:lnTo>
                <a:lnTo>
                  <a:pt x="28740" y="19920"/>
                </a:lnTo>
                <a:lnTo>
                  <a:pt x="28730" y="19930"/>
                </a:lnTo>
                <a:lnTo>
                  <a:pt x="28720" y="19930"/>
                </a:lnTo>
                <a:lnTo>
                  <a:pt x="28710" y="19940"/>
                </a:lnTo>
                <a:lnTo>
                  <a:pt x="28700" y="19940"/>
                </a:lnTo>
                <a:lnTo>
                  <a:pt x="28700" y="19950"/>
                </a:lnTo>
                <a:lnTo>
                  <a:pt x="28690" y="19950"/>
                </a:lnTo>
                <a:lnTo>
                  <a:pt x="28680" y="19950"/>
                </a:lnTo>
                <a:lnTo>
                  <a:pt x="28670" y="19950"/>
                </a:lnTo>
                <a:lnTo>
                  <a:pt x="28660" y="19950"/>
                </a:lnTo>
                <a:lnTo>
                  <a:pt x="28650" y="19950"/>
                </a:lnTo>
                <a:lnTo>
                  <a:pt x="28640" y="19950"/>
                </a:lnTo>
                <a:lnTo>
                  <a:pt x="28630" y="19950"/>
                </a:lnTo>
                <a:lnTo>
                  <a:pt x="28620" y="19950"/>
                </a:lnTo>
                <a:lnTo>
                  <a:pt x="28620" y="19960"/>
                </a:lnTo>
                <a:lnTo>
                  <a:pt x="28620" y="19970"/>
                </a:lnTo>
                <a:lnTo>
                  <a:pt x="28620" y="19980"/>
                </a:lnTo>
                <a:lnTo>
                  <a:pt x="28620" y="19990"/>
                </a:lnTo>
                <a:lnTo>
                  <a:pt x="28610" y="20000"/>
                </a:lnTo>
                <a:lnTo>
                  <a:pt x="28610" y="20010"/>
                </a:lnTo>
                <a:lnTo>
                  <a:pt x="28610" y="20020"/>
                </a:lnTo>
                <a:lnTo>
                  <a:pt x="28610" y="20030"/>
                </a:lnTo>
                <a:lnTo>
                  <a:pt x="28610" y="20040"/>
                </a:lnTo>
                <a:lnTo>
                  <a:pt x="28610" y="20050"/>
                </a:lnTo>
                <a:lnTo>
                  <a:pt x="28610" y="20060"/>
                </a:lnTo>
                <a:lnTo>
                  <a:pt x="28610" y="20070"/>
                </a:lnTo>
                <a:lnTo>
                  <a:pt x="28610" y="20080"/>
                </a:lnTo>
                <a:lnTo>
                  <a:pt x="28610" y="20090"/>
                </a:lnTo>
                <a:lnTo>
                  <a:pt x="28610" y="20100"/>
                </a:lnTo>
                <a:lnTo>
                  <a:pt x="28610" y="20110"/>
                </a:lnTo>
                <a:lnTo>
                  <a:pt x="28620" y="20120"/>
                </a:lnTo>
                <a:lnTo>
                  <a:pt x="28620" y="20130"/>
                </a:lnTo>
                <a:lnTo>
                  <a:pt x="28620" y="20140"/>
                </a:lnTo>
                <a:lnTo>
                  <a:pt x="28610" y="20140"/>
                </a:lnTo>
                <a:lnTo>
                  <a:pt x="28620" y="20150"/>
                </a:lnTo>
                <a:lnTo>
                  <a:pt x="28270" y="20250"/>
                </a:lnTo>
                <a:lnTo>
                  <a:pt x="28160" y="20280"/>
                </a:lnTo>
                <a:lnTo>
                  <a:pt x="27840" y="20380"/>
                </a:lnTo>
                <a:lnTo>
                  <a:pt x="27480" y="20300"/>
                </a:lnTo>
                <a:lnTo>
                  <a:pt x="27090" y="20240"/>
                </a:lnTo>
                <a:lnTo>
                  <a:pt x="26690" y="20270"/>
                </a:lnTo>
                <a:lnTo>
                  <a:pt x="26340" y="20350"/>
                </a:lnTo>
                <a:lnTo>
                  <a:pt x="25900" y="20450"/>
                </a:lnTo>
                <a:lnTo>
                  <a:pt x="25590" y="20460"/>
                </a:lnTo>
                <a:lnTo>
                  <a:pt x="25240" y="20470"/>
                </a:lnTo>
                <a:lnTo>
                  <a:pt x="24800" y="20460"/>
                </a:lnTo>
                <a:lnTo>
                  <a:pt x="24550" y="20450"/>
                </a:lnTo>
                <a:lnTo>
                  <a:pt x="24310" y="20450"/>
                </a:lnTo>
                <a:lnTo>
                  <a:pt x="24210" y="20450"/>
                </a:lnTo>
                <a:lnTo>
                  <a:pt x="24120" y="20450"/>
                </a:lnTo>
                <a:lnTo>
                  <a:pt x="24070" y="20460"/>
                </a:lnTo>
                <a:lnTo>
                  <a:pt x="23990" y="20470"/>
                </a:lnTo>
                <a:lnTo>
                  <a:pt x="23910" y="20480"/>
                </a:lnTo>
                <a:lnTo>
                  <a:pt x="23830" y="20490"/>
                </a:lnTo>
                <a:lnTo>
                  <a:pt x="23740" y="20500"/>
                </a:lnTo>
                <a:lnTo>
                  <a:pt x="23700" y="20500"/>
                </a:lnTo>
                <a:lnTo>
                  <a:pt x="23370" y="20540"/>
                </a:lnTo>
                <a:lnTo>
                  <a:pt x="23370" y="20570"/>
                </a:lnTo>
                <a:lnTo>
                  <a:pt x="23370" y="20620"/>
                </a:lnTo>
                <a:lnTo>
                  <a:pt x="23370" y="20720"/>
                </a:lnTo>
                <a:lnTo>
                  <a:pt x="23370" y="20830"/>
                </a:lnTo>
                <a:lnTo>
                  <a:pt x="23380" y="20940"/>
                </a:lnTo>
                <a:lnTo>
                  <a:pt x="23380" y="21040"/>
                </a:lnTo>
                <a:lnTo>
                  <a:pt x="23380" y="21120"/>
                </a:lnTo>
                <a:lnTo>
                  <a:pt x="23380" y="21130"/>
                </a:lnTo>
                <a:lnTo>
                  <a:pt x="23440" y="21120"/>
                </a:lnTo>
                <a:lnTo>
                  <a:pt x="23560" y="21120"/>
                </a:lnTo>
                <a:lnTo>
                  <a:pt x="23680" y="21110"/>
                </a:lnTo>
                <a:lnTo>
                  <a:pt x="23750" y="21110"/>
                </a:lnTo>
                <a:lnTo>
                  <a:pt x="23760" y="21110"/>
                </a:lnTo>
                <a:lnTo>
                  <a:pt x="23750" y="21150"/>
                </a:lnTo>
                <a:lnTo>
                  <a:pt x="23750" y="21260"/>
                </a:lnTo>
                <a:lnTo>
                  <a:pt x="23740" y="21360"/>
                </a:lnTo>
                <a:lnTo>
                  <a:pt x="23730" y="21470"/>
                </a:lnTo>
                <a:lnTo>
                  <a:pt x="23730" y="21510"/>
                </a:lnTo>
                <a:lnTo>
                  <a:pt x="23720" y="21570"/>
                </a:lnTo>
                <a:lnTo>
                  <a:pt x="23720" y="21620"/>
                </a:lnTo>
                <a:lnTo>
                  <a:pt x="23720" y="21640"/>
                </a:lnTo>
                <a:lnTo>
                  <a:pt x="23710" y="21670"/>
                </a:lnTo>
                <a:lnTo>
                  <a:pt x="23710" y="21690"/>
                </a:lnTo>
                <a:lnTo>
                  <a:pt x="23710" y="21710"/>
                </a:lnTo>
                <a:lnTo>
                  <a:pt x="23710" y="21720"/>
                </a:lnTo>
                <a:lnTo>
                  <a:pt x="23710" y="21760"/>
                </a:lnTo>
                <a:lnTo>
                  <a:pt x="23590" y="21760"/>
                </a:lnTo>
                <a:lnTo>
                  <a:pt x="23470" y="21760"/>
                </a:lnTo>
                <a:lnTo>
                  <a:pt x="23340" y="21760"/>
                </a:lnTo>
                <a:lnTo>
                  <a:pt x="23220" y="21760"/>
                </a:lnTo>
                <a:lnTo>
                  <a:pt x="23120" y="21750"/>
                </a:lnTo>
                <a:lnTo>
                  <a:pt x="23110" y="21750"/>
                </a:lnTo>
                <a:lnTo>
                  <a:pt x="23100" y="21750"/>
                </a:lnTo>
                <a:lnTo>
                  <a:pt x="23020" y="21760"/>
                </a:lnTo>
                <a:lnTo>
                  <a:pt x="22960" y="21760"/>
                </a:lnTo>
                <a:lnTo>
                  <a:pt x="22950" y="21760"/>
                </a:lnTo>
                <a:lnTo>
                  <a:pt x="22950" y="21750"/>
                </a:lnTo>
                <a:lnTo>
                  <a:pt x="22880" y="21750"/>
                </a:lnTo>
                <a:lnTo>
                  <a:pt x="22780" y="21730"/>
                </a:lnTo>
                <a:lnTo>
                  <a:pt x="22790" y="21700"/>
                </a:lnTo>
                <a:lnTo>
                  <a:pt x="22790" y="21690"/>
                </a:lnTo>
                <a:lnTo>
                  <a:pt x="22790" y="21680"/>
                </a:lnTo>
                <a:lnTo>
                  <a:pt x="22820" y="21570"/>
                </a:lnTo>
                <a:lnTo>
                  <a:pt x="22820" y="21560"/>
                </a:lnTo>
                <a:lnTo>
                  <a:pt x="22820" y="21550"/>
                </a:lnTo>
                <a:lnTo>
                  <a:pt x="22820" y="21540"/>
                </a:lnTo>
                <a:lnTo>
                  <a:pt x="22830" y="21530"/>
                </a:lnTo>
                <a:lnTo>
                  <a:pt x="22830" y="21520"/>
                </a:lnTo>
                <a:lnTo>
                  <a:pt x="22820" y="21470"/>
                </a:lnTo>
                <a:lnTo>
                  <a:pt x="22830" y="21460"/>
                </a:lnTo>
                <a:lnTo>
                  <a:pt x="22840" y="21440"/>
                </a:lnTo>
                <a:lnTo>
                  <a:pt x="22840" y="21430"/>
                </a:lnTo>
                <a:lnTo>
                  <a:pt x="22840" y="21420"/>
                </a:lnTo>
                <a:lnTo>
                  <a:pt x="22850" y="21410"/>
                </a:lnTo>
                <a:lnTo>
                  <a:pt x="22860" y="21400"/>
                </a:lnTo>
                <a:lnTo>
                  <a:pt x="22870" y="21400"/>
                </a:lnTo>
                <a:lnTo>
                  <a:pt x="22880" y="21390"/>
                </a:lnTo>
                <a:lnTo>
                  <a:pt x="22900" y="21380"/>
                </a:lnTo>
                <a:lnTo>
                  <a:pt x="22910" y="21370"/>
                </a:lnTo>
                <a:lnTo>
                  <a:pt x="22920" y="21360"/>
                </a:lnTo>
                <a:lnTo>
                  <a:pt x="22930" y="21350"/>
                </a:lnTo>
                <a:lnTo>
                  <a:pt x="22960" y="21300"/>
                </a:lnTo>
                <a:lnTo>
                  <a:pt x="22970" y="21290"/>
                </a:lnTo>
                <a:lnTo>
                  <a:pt x="22970" y="21280"/>
                </a:lnTo>
                <a:lnTo>
                  <a:pt x="22980" y="21260"/>
                </a:lnTo>
                <a:lnTo>
                  <a:pt x="22990" y="21250"/>
                </a:lnTo>
                <a:lnTo>
                  <a:pt x="22990" y="21240"/>
                </a:lnTo>
                <a:lnTo>
                  <a:pt x="22990" y="21230"/>
                </a:lnTo>
                <a:lnTo>
                  <a:pt x="23000" y="21220"/>
                </a:lnTo>
                <a:lnTo>
                  <a:pt x="23000" y="21200"/>
                </a:lnTo>
                <a:lnTo>
                  <a:pt x="23000" y="21180"/>
                </a:lnTo>
                <a:lnTo>
                  <a:pt x="23000" y="21150"/>
                </a:lnTo>
                <a:lnTo>
                  <a:pt x="23000" y="21120"/>
                </a:lnTo>
                <a:lnTo>
                  <a:pt x="23000" y="21090"/>
                </a:lnTo>
                <a:lnTo>
                  <a:pt x="23000" y="21070"/>
                </a:lnTo>
                <a:lnTo>
                  <a:pt x="23000" y="21050"/>
                </a:lnTo>
                <a:lnTo>
                  <a:pt x="23000" y="21040"/>
                </a:lnTo>
                <a:lnTo>
                  <a:pt x="23000" y="21030"/>
                </a:lnTo>
                <a:lnTo>
                  <a:pt x="22990" y="21020"/>
                </a:lnTo>
                <a:lnTo>
                  <a:pt x="22980" y="20990"/>
                </a:lnTo>
                <a:lnTo>
                  <a:pt x="22960" y="20940"/>
                </a:lnTo>
                <a:lnTo>
                  <a:pt x="22940" y="20900"/>
                </a:lnTo>
                <a:lnTo>
                  <a:pt x="22940" y="20810"/>
                </a:lnTo>
                <a:lnTo>
                  <a:pt x="22940" y="20800"/>
                </a:lnTo>
                <a:lnTo>
                  <a:pt x="22930" y="20790"/>
                </a:lnTo>
                <a:lnTo>
                  <a:pt x="22920" y="20790"/>
                </a:lnTo>
                <a:lnTo>
                  <a:pt x="22910" y="20780"/>
                </a:lnTo>
                <a:lnTo>
                  <a:pt x="22900" y="20780"/>
                </a:lnTo>
                <a:lnTo>
                  <a:pt x="22900" y="20770"/>
                </a:lnTo>
                <a:lnTo>
                  <a:pt x="22890" y="20720"/>
                </a:lnTo>
                <a:lnTo>
                  <a:pt x="22890" y="20710"/>
                </a:lnTo>
                <a:lnTo>
                  <a:pt x="22880" y="20700"/>
                </a:lnTo>
                <a:lnTo>
                  <a:pt x="22860" y="20700"/>
                </a:lnTo>
                <a:lnTo>
                  <a:pt x="22850" y="20700"/>
                </a:lnTo>
                <a:lnTo>
                  <a:pt x="22840" y="20700"/>
                </a:lnTo>
                <a:lnTo>
                  <a:pt x="22830" y="20680"/>
                </a:lnTo>
                <a:lnTo>
                  <a:pt x="22720" y="20570"/>
                </a:lnTo>
                <a:lnTo>
                  <a:pt x="22720" y="20560"/>
                </a:lnTo>
                <a:lnTo>
                  <a:pt x="22710" y="20560"/>
                </a:lnTo>
                <a:lnTo>
                  <a:pt x="22700" y="20550"/>
                </a:lnTo>
                <a:lnTo>
                  <a:pt x="22700" y="20540"/>
                </a:lnTo>
                <a:lnTo>
                  <a:pt x="22690" y="20540"/>
                </a:lnTo>
                <a:lnTo>
                  <a:pt x="22690" y="20530"/>
                </a:lnTo>
                <a:lnTo>
                  <a:pt x="22680" y="20530"/>
                </a:lnTo>
                <a:lnTo>
                  <a:pt x="22670" y="20530"/>
                </a:lnTo>
                <a:lnTo>
                  <a:pt x="22660" y="20530"/>
                </a:lnTo>
                <a:lnTo>
                  <a:pt x="22610" y="20530"/>
                </a:lnTo>
                <a:lnTo>
                  <a:pt x="22590" y="20520"/>
                </a:lnTo>
                <a:lnTo>
                  <a:pt x="22580" y="20520"/>
                </a:lnTo>
                <a:lnTo>
                  <a:pt x="22570" y="20510"/>
                </a:lnTo>
                <a:lnTo>
                  <a:pt x="22570" y="20500"/>
                </a:lnTo>
                <a:lnTo>
                  <a:pt x="22570" y="20490"/>
                </a:lnTo>
                <a:lnTo>
                  <a:pt x="22560" y="20490"/>
                </a:lnTo>
                <a:lnTo>
                  <a:pt x="22560" y="20470"/>
                </a:lnTo>
                <a:lnTo>
                  <a:pt x="22550" y="20450"/>
                </a:lnTo>
                <a:lnTo>
                  <a:pt x="22540" y="20440"/>
                </a:lnTo>
                <a:lnTo>
                  <a:pt x="22540" y="20430"/>
                </a:lnTo>
                <a:lnTo>
                  <a:pt x="22530" y="20420"/>
                </a:lnTo>
                <a:lnTo>
                  <a:pt x="22520" y="20410"/>
                </a:lnTo>
                <a:lnTo>
                  <a:pt x="22510" y="20410"/>
                </a:lnTo>
                <a:lnTo>
                  <a:pt x="22510" y="20400"/>
                </a:lnTo>
                <a:lnTo>
                  <a:pt x="22500" y="20390"/>
                </a:lnTo>
                <a:lnTo>
                  <a:pt x="22490" y="20320"/>
                </a:lnTo>
                <a:lnTo>
                  <a:pt x="22490" y="20310"/>
                </a:lnTo>
                <a:lnTo>
                  <a:pt x="22490" y="20300"/>
                </a:lnTo>
                <a:lnTo>
                  <a:pt x="22480" y="20300"/>
                </a:lnTo>
                <a:lnTo>
                  <a:pt x="22480" y="20290"/>
                </a:lnTo>
                <a:lnTo>
                  <a:pt x="22480" y="20280"/>
                </a:lnTo>
                <a:lnTo>
                  <a:pt x="22470" y="20270"/>
                </a:lnTo>
                <a:lnTo>
                  <a:pt x="22470" y="20260"/>
                </a:lnTo>
                <a:lnTo>
                  <a:pt x="22470" y="20250"/>
                </a:lnTo>
                <a:lnTo>
                  <a:pt x="22460" y="20240"/>
                </a:lnTo>
                <a:lnTo>
                  <a:pt x="22460" y="20230"/>
                </a:lnTo>
                <a:lnTo>
                  <a:pt x="22450" y="20190"/>
                </a:lnTo>
                <a:lnTo>
                  <a:pt x="22440" y="20180"/>
                </a:lnTo>
                <a:lnTo>
                  <a:pt x="22440" y="20170"/>
                </a:lnTo>
                <a:lnTo>
                  <a:pt x="22410" y="20100"/>
                </a:lnTo>
                <a:lnTo>
                  <a:pt x="22380" y="20020"/>
                </a:lnTo>
                <a:lnTo>
                  <a:pt x="22370" y="20000"/>
                </a:lnTo>
                <a:lnTo>
                  <a:pt x="22340" y="19940"/>
                </a:lnTo>
                <a:lnTo>
                  <a:pt x="22340" y="19930"/>
                </a:lnTo>
                <a:lnTo>
                  <a:pt x="22330" y="19920"/>
                </a:lnTo>
                <a:lnTo>
                  <a:pt x="22330" y="19910"/>
                </a:lnTo>
                <a:lnTo>
                  <a:pt x="22310" y="19840"/>
                </a:lnTo>
                <a:lnTo>
                  <a:pt x="22310" y="19830"/>
                </a:lnTo>
                <a:lnTo>
                  <a:pt x="22290" y="19770"/>
                </a:lnTo>
                <a:lnTo>
                  <a:pt x="22290" y="19760"/>
                </a:lnTo>
                <a:lnTo>
                  <a:pt x="22260" y="19670"/>
                </a:lnTo>
                <a:lnTo>
                  <a:pt x="22240" y="19590"/>
                </a:lnTo>
                <a:lnTo>
                  <a:pt x="22230" y="19570"/>
                </a:lnTo>
                <a:lnTo>
                  <a:pt x="22220" y="19540"/>
                </a:lnTo>
                <a:lnTo>
                  <a:pt x="22210" y="19480"/>
                </a:lnTo>
                <a:lnTo>
                  <a:pt x="22200" y="19440"/>
                </a:lnTo>
                <a:lnTo>
                  <a:pt x="22190" y="19420"/>
                </a:lnTo>
                <a:lnTo>
                  <a:pt x="22180" y="19390"/>
                </a:lnTo>
                <a:lnTo>
                  <a:pt x="22160" y="19330"/>
                </a:lnTo>
                <a:lnTo>
                  <a:pt x="22160" y="19320"/>
                </a:lnTo>
                <a:lnTo>
                  <a:pt x="22150" y="19270"/>
                </a:lnTo>
                <a:lnTo>
                  <a:pt x="22140" y="19240"/>
                </a:lnTo>
                <a:lnTo>
                  <a:pt x="22130" y="19230"/>
                </a:lnTo>
                <a:lnTo>
                  <a:pt x="22130" y="19220"/>
                </a:lnTo>
                <a:lnTo>
                  <a:pt x="22130" y="19210"/>
                </a:lnTo>
                <a:lnTo>
                  <a:pt x="22140" y="19200"/>
                </a:lnTo>
                <a:lnTo>
                  <a:pt x="22140" y="19170"/>
                </a:lnTo>
                <a:lnTo>
                  <a:pt x="22140" y="19160"/>
                </a:lnTo>
                <a:lnTo>
                  <a:pt x="22150" y="19090"/>
                </a:lnTo>
                <a:lnTo>
                  <a:pt x="22150" y="19080"/>
                </a:lnTo>
                <a:lnTo>
                  <a:pt x="22160" y="19030"/>
                </a:lnTo>
                <a:lnTo>
                  <a:pt x="22160" y="19020"/>
                </a:lnTo>
                <a:lnTo>
                  <a:pt x="22170" y="19010"/>
                </a:lnTo>
                <a:lnTo>
                  <a:pt x="22200" y="18910"/>
                </a:lnTo>
                <a:lnTo>
                  <a:pt x="22210" y="18890"/>
                </a:lnTo>
                <a:lnTo>
                  <a:pt x="22240" y="18780"/>
                </a:lnTo>
                <a:lnTo>
                  <a:pt x="22250" y="18760"/>
                </a:lnTo>
                <a:lnTo>
                  <a:pt x="22260" y="18730"/>
                </a:lnTo>
                <a:lnTo>
                  <a:pt x="22270" y="18710"/>
                </a:lnTo>
                <a:lnTo>
                  <a:pt x="22270" y="18700"/>
                </a:lnTo>
                <a:lnTo>
                  <a:pt x="22280" y="18670"/>
                </a:lnTo>
                <a:lnTo>
                  <a:pt x="22290" y="18640"/>
                </a:lnTo>
                <a:lnTo>
                  <a:pt x="22290" y="18620"/>
                </a:lnTo>
                <a:lnTo>
                  <a:pt x="22300" y="18610"/>
                </a:lnTo>
                <a:lnTo>
                  <a:pt x="22300" y="18590"/>
                </a:lnTo>
                <a:lnTo>
                  <a:pt x="22320" y="18560"/>
                </a:lnTo>
                <a:lnTo>
                  <a:pt x="22320" y="18540"/>
                </a:lnTo>
                <a:lnTo>
                  <a:pt x="22330" y="18510"/>
                </a:lnTo>
                <a:lnTo>
                  <a:pt x="22330" y="18500"/>
                </a:lnTo>
                <a:lnTo>
                  <a:pt x="22340" y="18490"/>
                </a:lnTo>
                <a:lnTo>
                  <a:pt x="22340" y="18470"/>
                </a:lnTo>
                <a:lnTo>
                  <a:pt x="22350" y="18460"/>
                </a:lnTo>
                <a:lnTo>
                  <a:pt x="22350" y="18440"/>
                </a:lnTo>
                <a:lnTo>
                  <a:pt x="22350" y="18430"/>
                </a:lnTo>
                <a:lnTo>
                  <a:pt x="22360" y="18420"/>
                </a:lnTo>
                <a:lnTo>
                  <a:pt x="22370" y="18400"/>
                </a:lnTo>
                <a:lnTo>
                  <a:pt x="22370" y="18390"/>
                </a:lnTo>
                <a:lnTo>
                  <a:pt x="22380" y="18370"/>
                </a:lnTo>
                <a:lnTo>
                  <a:pt x="22380" y="18350"/>
                </a:lnTo>
                <a:lnTo>
                  <a:pt x="22390" y="18330"/>
                </a:lnTo>
                <a:lnTo>
                  <a:pt x="22400" y="18310"/>
                </a:lnTo>
                <a:lnTo>
                  <a:pt x="22400" y="18300"/>
                </a:lnTo>
                <a:lnTo>
                  <a:pt x="22400" y="18290"/>
                </a:lnTo>
                <a:lnTo>
                  <a:pt x="22410" y="18270"/>
                </a:lnTo>
                <a:lnTo>
                  <a:pt x="22410" y="18260"/>
                </a:lnTo>
                <a:lnTo>
                  <a:pt x="22410" y="18250"/>
                </a:lnTo>
                <a:lnTo>
                  <a:pt x="22410" y="18240"/>
                </a:lnTo>
                <a:lnTo>
                  <a:pt x="22410" y="18230"/>
                </a:lnTo>
                <a:lnTo>
                  <a:pt x="22410" y="18220"/>
                </a:lnTo>
                <a:lnTo>
                  <a:pt x="22400" y="18210"/>
                </a:lnTo>
                <a:lnTo>
                  <a:pt x="22400" y="18200"/>
                </a:lnTo>
                <a:lnTo>
                  <a:pt x="22400" y="18190"/>
                </a:lnTo>
                <a:lnTo>
                  <a:pt x="22400" y="18180"/>
                </a:lnTo>
                <a:lnTo>
                  <a:pt x="22400" y="18160"/>
                </a:lnTo>
                <a:lnTo>
                  <a:pt x="22400" y="18150"/>
                </a:lnTo>
                <a:lnTo>
                  <a:pt x="22390" y="18140"/>
                </a:lnTo>
                <a:lnTo>
                  <a:pt x="22390" y="18130"/>
                </a:lnTo>
                <a:lnTo>
                  <a:pt x="22390" y="18120"/>
                </a:lnTo>
                <a:lnTo>
                  <a:pt x="22390" y="18110"/>
                </a:lnTo>
                <a:lnTo>
                  <a:pt x="22390" y="18090"/>
                </a:lnTo>
                <a:lnTo>
                  <a:pt x="22380" y="18070"/>
                </a:lnTo>
                <a:lnTo>
                  <a:pt x="22380" y="18060"/>
                </a:lnTo>
                <a:lnTo>
                  <a:pt x="22380" y="18050"/>
                </a:lnTo>
                <a:lnTo>
                  <a:pt x="22380" y="18030"/>
                </a:lnTo>
                <a:lnTo>
                  <a:pt x="22380" y="18020"/>
                </a:lnTo>
                <a:lnTo>
                  <a:pt x="22370" y="18010"/>
                </a:lnTo>
                <a:lnTo>
                  <a:pt x="22370" y="18000"/>
                </a:lnTo>
                <a:lnTo>
                  <a:pt x="22370" y="17990"/>
                </a:lnTo>
                <a:lnTo>
                  <a:pt x="22370" y="17980"/>
                </a:lnTo>
                <a:lnTo>
                  <a:pt x="22370" y="17970"/>
                </a:lnTo>
                <a:lnTo>
                  <a:pt x="22380" y="17940"/>
                </a:lnTo>
                <a:lnTo>
                  <a:pt x="22380" y="17910"/>
                </a:lnTo>
                <a:lnTo>
                  <a:pt x="22380" y="17900"/>
                </a:lnTo>
                <a:lnTo>
                  <a:pt x="22380" y="17890"/>
                </a:lnTo>
                <a:lnTo>
                  <a:pt x="22380" y="17880"/>
                </a:lnTo>
                <a:lnTo>
                  <a:pt x="22380" y="17870"/>
                </a:lnTo>
                <a:lnTo>
                  <a:pt x="22380" y="17860"/>
                </a:lnTo>
                <a:lnTo>
                  <a:pt x="22370" y="17860"/>
                </a:lnTo>
                <a:lnTo>
                  <a:pt x="22370" y="17850"/>
                </a:lnTo>
                <a:lnTo>
                  <a:pt x="22360" y="17840"/>
                </a:lnTo>
                <a:lnTo>
                  <a:pt x="22330" y="17770"/>
                </a:lnTo>
                <a:lnTo>
                  <a:pt x="22320" y="17750"/>
                </a:lnTo>
                <a:lnTo>
                  <a:pt x="22300" y="17710"/>
                </a:lnTo>
                <a:lnTo>
                  <a:pt x="22290" y="17690"/>
                </a:lnTo>
                <a:lnTo>
                  <a:pt x="22280" y="17670"/>
                </a:lnTo>
                <a:lnTo>
                  <a:pt x="22260" y="17630"/>
                </a:lnTo>
                <a:lnTo>
                  <a:pt x="22250" y="17600"/>
                </a:lnTo>
                <a:lnTo>
                  <a:pt x="22210" y="17520"/>
                </a:lnTo>
                <a:lnTo>
                  <a:pt x="22160" y="17430"/>
                </a:lnTo>
                <a:lnTo>
                  <a:pt x="22160" y="17420"/>
                </a:lnTo>
                <a:lnTo>
                  <a:pt x="22150" y="17400"/>
                </a:lnTo>
                <a:lnTo>
                  <a:pt x="22130" y="17350"/>
                </a:lnTo>
                <a:lnTo>
                  <a:pt x="22120" y="17330"/>
                </a:lnTo>
                <a:lnTo>
                  <a:pt x="22100" y="17300"/>
                </a:lnTo>
                <a:lnTo>
                  <a:pt x="22100" y="17290"/>
                </a:lnTo>
                <a:lnTo>
                  <a:pt x="22080" y="17260"/>
                </a:lnTo>
                <a:lnTo>
                  <a:pt x="22070" y="17240"/>
                </a:lnTo>
                <a:lnTo>
                  <a:pt x="22060" y="17220"/>
                </a:lnTo>
                <a:lnTo>
                  <a:pt x="22060" y="17210"/>
                </a:lnTo>
                <a:lnTo>
                  <a:pt x="22050" y="17200"/>
                </a:lnTo>
                <a:lnTo>
                  <a:pt x="22040" y="17180"/>
                </a:lnTo>
                <a:lnTo>
                  <a:pt x="22040" y="17170"/>
                </a:lnTo>
                <a:lnTo>
                  <a:pt x="22030" y="17150"/>
                </a:lnTo>
                <a:lnTo>
                  <a:pt x="22030" y="17140"/>
                </a:lnTo>
                <a:lnTo>
                  <a:pt x="22030" y="17130"/>
                </a:lnTo>
                <a:lnTo>
                  <a:pt x="22020" y="17130"/>
                </a:lnTo>
                <a:lnTo>
                  <a:pt x="22020" y="17110"/>
                </a:lnTo>
                <a:lnTo>
                  <a:pt x="22020" y="17100"/>
                </a:lnTo>
                <a:lnTo>
                  <a:pt x="22010" y="17090"/>
                </a:lnTo>
                <a:lnTo>
                  <a:pt x="22010" y="17080"/>
                </a:lnTo>
                <a:lnTo>
                  <a:pt x="22010" y="17070"/>
                </a:lnTo>
                <a:lnTo>
                  <a:pt x="22000" y="17060"/>
                </a:lnTo>
                <a:lnTo>
                  <a:pt x="22000" y="17050"/>
                </a:lnTo>
                <a:lnTo>
                  <a:pt x="22000" y="17040"/>
                </a:lnTo>
                <a:lnTo>
                  <a:pt x="22000" y="17030"/>
                </a:lnTo>
                <a:lnTo>
                  <a:pt x="21990" y="17020"/>
                </a:lnTo>
                <a:lnTo>
                  <a:pt x="21990" y="17010"/>
                </a:lnTo>
                <a:lnTo>
                  <a:pt x="21980" y="16970"/>
                </a:lnTo>
                <a:lnTo>
                  <a:pt x="21940" y="16870"/>
                </a:lnTo>
                <a:lnTo>
                  <a:pt x="21940" y="16850"/>
                </a:lnTo>
                <a:lnTo>
                  <a:pt x="21910" y="16760"/>
                </a:lnTo>
                <a:lnTo>
                  <a:pt x="21900" y="16710"/>
                </a:lnTo>
                <a:lnTo>
                  <a:pt x="21870" y="16630"/>
                </a:lnTo>
                <a:lnTo>
                  <a:pt x="21850" y="16550"/>
                </a:lnTo>
                <a:lnTo>
                  <a:pt x="21840" y="16510"/>
                </a:lnTo>
                <a:lnTo>
                  <a:pt x="21800" y="16360"/>
                </a:lnTo>
                <a:lnTo>
                  <a:pt x="21770" y="16280"/>
                </a:lnTo>
                <a:lnTo>
                  <a:pt x="21780" y="16130"/>
                </a:lnTo>
                <a:lnTo>
                  <a:pt x="21800" y="15480"/>
                </a:lnTo>
                <a:lnTo>
                  <a:pt x="21820" y="15240"/>
                </a:lnTo>
                <a:lnTo>
                  <a:pt x="21820" y="15210"/>
                </a:lnTo>
                <a:lnTo>
                  <a:pt x="21820" y="15180"/>
                </a:lnTo>
                <a:lnTo>
                  <a:pt x="21830" y="15030"/>
                </a:lnTo>
                <a:lnTo>
                  <a:pt x="21840" y="14700"/>
                </a:lnTo>
                <a:lnTo>
                  <a:pt x="21840" y="14660"/>
                </a:lnTo>
                <a:lnTo>
                  <a:pt x="21840" y="14640"/>
                </a:lnTo>
                <a:lnTo>
                  <a:pt x="21840" y="14580"/>
                </a:lnTo>
                <a:lnTo>
                  <a:pt x="21830" y="14520"/>
                </a:lnTo>
                <a:lnTo>
                  <a:pt x="21810" y="14210"/>
                </a:lnTo>
                <a:lnTo>
                  <a:pt x="21800" y="14090"/>
                </a:lnTo>
                <a:lnTo>
                  <a:pt x="21790" y="13880"/>
                </a:lnTo>
                <a:lnTo>
                  <a:pt x="21770" y="13520"/>
                </a:lnTo>
                <a:lnTo>
                  <a:pt x="21770" y="13500"/>
                </a:lnTo>
                <a:lnTo>
                  <a:pt x="21770" y="13480"/>
                </a:lnTo>
                <a:lnTo>
                  <a:pt x="21770" y="13470"/>
                </a:lnTo>
                <a:lnTo>
                  <a:pt x="21760" y="13420"/>
                </a:lnTo>
                <a:lnTo>
                  <a:pt x="21760" y="13380"/>
                </a:lnTo>
                <a:lnTo>
                  <a:pt x="21760" y="13340"/>
                </a:lnTo>
                <a:lnTo>
                  <a:pt x="21750" y="13160"/>
                </a:lnTo>
                <a:lnTo>
                  <a:pt x="21740" y="13010"/>
                </a:lnTo>
                <a:lnTo>
                  <a:pt x="21730" y="12840"/>
                </a:lnTo>
                <a:lnTo>
                  <a:pt x="21720" y="12780"/>
                </a:lnTo>
                <a:lnTo>
                  <a:pt x="21720" y="12770"/>
                </a:lnTo>
                <a:lnTo>
                  <a:pt x="21720" y="12680"/>
                </a:lnTo>
                <a:lnTo>
                  <a:pt x="21710" y="12550"/>
                </a:lnTo>
                <a:lnTo>
                  <a:pt x="21710" y="12520"/>
                </a:lnTo>
                <a:lnTo>
                  <a:pt x="21690" y="12330"/>
                </a:lnTo>
                <a:lnTo>
                  <a:pt x="21690" y="12190"/>
                </a:lnTo>
                <a:lnTo>
                  <a:pt x="21670" y="12010"/>
                </a:lnTo>
                <a:lnTo>
                  <a:pt x="21670" y="11870"/>
                </a:lnTo>
                <a:lnTo>
                  <a:pt x="21660" y="11810"/>
                </a:lnTo>
                <a:lnTo>
                  <a:pt x="21660" y="11750"/>
                </a:lnTo>
                <a:lnTo>
                  <a:pt x="21660" y="11690"/>
                </a:lnTo>
                <a:lnTo>
                  <a:pt x="21660" y="11680"/>
                </a:lnTo>
                <a:lnTo>
                  <a:pt x="21650" y="11670"/>
                </a:lnTo>
                <a:lnTo>
                  <a:pt x="21600" y="11560"/>
                </a:lnTo>
                <a:lnTo>
                  <a:pt x="21440" y="11220"/>
                </a:lnTo>
                <a:lnTo>
                  <a:pt x="21330" y="10990"/>
                </a:lnTo>
                <a:lnTo>
                  <a:pt x="21310" y="10940"/>
                </a:lnTo>
                <a:lnTo>
                  <a:pt x="21100" y="10510"/>
                </a:lnTo>
                <a:lnTo>
                  <a:pt x="21100" y="10500"/>
                </a:lnTo>
                <a:lnTo>
                  <a:pt x="21100" y="10490"/>
                </a:lnTo>
                <a:lnTo>
                  <a:pt x="21100" y="10480"/>
                </a:lnTo>
                <a:lnTo>
                  <a:pt x="21090" y="10480"/>
                </a:lnTo>
                <a:lnTo>
                  <a:pt x="21020" y="10330"/>
                </a:lnTo>
                <a:lnTo>
                  <a:pt x="21000" y="10290"/>
                </a:lnTo>
                <a:lnTo>
                  <a:pt x="20980" y="10260"/>
                </a:lnTo>
                <a:lnTo>
                  <a:pt x="20740" y="9740"/>
                </a:lnTo>
                <a:lnTo>
                  <a:pt x="20770" y="9720"/>
                </a:lnTo>
                <a:lnTo>
                  <a:pt x="20780" y="9710"/>
                </a:lnTo>
                <a:lnTo>
                  <a:pt x="20820" y="9680"/>
                </a:lnTo>
                <a:lnTo>
                  <a:pt x="20830" y="9680"/>
                </a:lnTo>
                <a:lnTo>
                  <a:pt x="20850" y="9670"/>
                </a:lnTo>
                <a:lnTo>
                  <a:pt x="20860" y="9660"/>
                </a:lnTo>
                <a:lnTo>
                  <a:pt x="20870" y="9650"/>
                </a:lnTo>
                <a:lnTo>
                  <a:pt x="20880" y="9630"/>
                </a:lnTo>
                <a:lnTo>
                  <a:pt x="20900" y="9580"/>
                </a:lnTo>
                <a:lnTo>
                  <a:pt x="20900" y="9570"/>
                </a:lnTo>
                <a:lnTo>
                  <a:pt x="20910" y="9560"/>
                </a:lnTo>
                <a:lnTo>
                  <a:pt x="20920" y="9540"/>
                </a:lnTo>
                <a:lnTo>
                  <a:pt x="20940" y="9520"/>
                </a:lnTo>
                <a:lnTo>
                  <a:pt x="20950" y="9500"/>
                </a:lnTo>
                <a:lnTo>
                  <a:pt x="20960" y="9500"/>
                </a:lnTo>
                <a:lnTo>
                  <a:pt x="20960" y="9480"/>
                </a:lnTo>
                <a:lnTo>
                  <a:pt x="20970" y="9410"/>
                </a:lnTo>
                <a:lnTo>
                  <a:pt x="20990" y="9330"/>
                </a:lnTo>
                <a:lnTo>
                  <a:pt x="20990" y="9280"/>
                </a:lnTo>
                <a:lnTo>
                  <a:pt x="21000" y="9240"/>
                </a:lnTo>
                <a:lnTo>
                  <a:pt x="21000" y="9170"/>
                </a:lnTo>
                <a:lnTo>
                  <a:pt x="21010" y="9100"/>
                </a:lnTo>
                <a:lnTo>
                  <a:pt x="21010" y="9070"/>
                </a:lnTo>
                <a:lnTo>
                  <a:pt x="21000" y="9060"/>
                </a:lnTo>
                <a:lnTo>
                  <a:pt x="21000" y="9030"/>
                </a:lnTo>
                <a:lnTo>
                  <a:pt x="21000" y="9020"/>
                </a:lnTo>
                <a:lnTo>
                  <a:pt x="21000" y="9000"/>
                </a:lnTo>
                <a:lnTo>
                  <a:pt x="20990" y="9000"/>
                </a:lnTo>
                <a:lnTo>
                  <a:pt x="20990" y="8990"/>
                </a:lnTo>
                <a:lnTo>
                  <a:pt x="20980" y="8990"/>
                </a:lnTo>
                <a:lnTo>
                  <a:pt x="20970" y="8990"/>
                </a:lnTo>
                <a:lnTo>
                  <a:pt x="20960" y="8990"/>
                </a:lnTo>
                <a:lnTo>
                  <a:pt x="20940" y="8980"/>
                </a:lnTo>
                <a:lnTo>
                  <a:pt x="20920" y="8970"/>
                </a:lnTo>
                <a:lnTo>
                  <a:pt x="20910" y="8960"/>
                </a:lnTo>
                <a:lnTo>
                  <a:pt x="20890" y="8960"/>
                </a:lnTo>
                <a:lnTo>
                  <a:pt x="20870" y="8950"/>
                </a:lnTo>
                <a:lnTo>
                  <a:pt x="20840" y="8930"/>
                </a:lnTo>
                <a:lnTo>
                  <a:pt x="20830" y="8930"/>
                </a:lnTo>
                <a:lnTo>
                  <a:pt x="20800" y="8910"/>
                </a:lnTo>
                <a:lnTo>
                  <a:pt x="20790" y="8900"/>
                </a:lnTo>
                <a:lnTo>
                  <a:pt x="20760" y="8880"/>
                </a:lnTo>
                <a:lnTo>
                  <a:pt x="20730" y="8850"/>
                </a:lnTo>
                <a:lnTo>
                  <a:pt x="20680" y="8810"/>
                </a:lnTo>
                <a:lnTo>
                  <a:pt x="20680" y="8800"/>
                </a:lnTo>
                <a:lnTo>
                  <a:pt x="20670" y="8790"/>
                </a:lnTo>
                <a:lnTo>
                  <a:pt x="20670" y="8780"/>
                </a:lnTo>
                <a:lnTo>
                  <a:pt x="20670" y="8770"/>
                </a:lnTo>
                <a:lnTo>
                  <a:pt x="20660" y="8770"/>
                </a:lnTo>
                <a:lnTo>
                  <a:pt x="20650" y="8750"/>
                </a:lnTo>
                <a:lnTo>
                  <a:pt x="20640" y="8730"/>
                </a:lnTo>
                <a:lnTo>
                  <a:pt x="20640" y="8720"/>
                </a:lnTo>
                <a:lnTo>
                  <a:pt x="20650" y="8700"/>
                </a:lnTo>
                <a:lnTo>
                  <a:pt x="20650" y="8680"/>
                </a:lnTo>
                <a:lnTo>
                  <a:pt x="20650" y="8660"/>
                </a:lnTo>
                <a:lnTo>
                  <a:pt x="20660" y="8660"/>
                </a:lnTo>
                <a:lnTo>
                  <a:pt x="20680" y="8620"/>
                </a:lnTo>
                <a:lnTo>
                  <a:pt x="20690" y="8610"/>
                </a:lnTo>
                <a:lnTo>
                  <a:pt x="20690" y="8600"/>
                </a:lnTo>
                <a:lnTo>
                  <a:pt x="20700" y="8590"/>
                </a:lnTo>
                <a:lnTo>
                  <a:pt x="20710" y="8570"/>
                </a:lnTo>
                <a:lnTo>
                  <a:pt x="20730" y="8550"/>
                </a:lnTo>
                <a:lnTo>
                  <a:pt x="20740" y="8540"/>
                </a:lnTo>
                <a:lnTo>
                  <a:pt x="20740" y="8530"/>
                </a:lnTo>
                <a:lnTo>
                  <a:pt x="20750" y="8510"/>
                </a:lnTo>
                <a:lnTo>
                  <a:pt x="20760" y="8500"/>
                </a:lnTo>
                <a:lnTo>
                  <a:pt x="20760" y="8490"/>
                </a:lnTo>
                <a:lnTo>
                  <a:pt x="20780" y="8480"/>
                </a:lnTo>
                <a:lnTo>
                  <a:pt x="20790" y="8480"/>
                </a:lnTo>
                <a:lnTo>
                  <a:pt x="20800" y="8470"/>
                </a:lnTo>
                <a:lnTo>
                  <a:pt x="20820" y="8460"/>
                </a:lnTo>
                <a:lnTo>
                  <a:pt x="20830" y="8460"/>
                </a:lnTo>
                <a:lnTo>
                  <a:pt x="20830" y="8450"/>
                </a:lnTo>
                <a:lnTo>
                  <a:pt x="20840" y="8450"/>
                </a:lnTo>
                <a:lnTo>
                  <a:pt x="20850" y="8450"/>
                </a:lnTo>
                <a:lnTo>
                  <a:pt x="20860" y="8440"/>
                </a:lnTo>
                <a:lnTo>
                  <a:pt x="20860" y="8430"/>
                </a:lnTo>
                <a:lnTo>
                  <a:pt x="20860" y="8420"/>
                </a:lnTo>
                <a:lnTo>
                  <a:pt x="20860" y="8410"/>
                </a:lnTo>
                <a:lnTo>
                  <a:pt x="20870" y="8400"/>
                </a:lnTo>
                <a:lnTo>
                  <a:pt x="20870" y="8390"/>
                </a:lnTo>
                <a:lnTo>
                  <a:pt x="20880" y="8390"/>
                </a:lnTo>
                <a:lnTo>
                  <a:pt x="20880" y="8380"/>
                </a:lnTo>
                <a:lnTo>
                  <a:pt x="20880" y="8390"/>
                </a:lnTo>
                <a:lnTo>
                  <a:pt x="20880" y="8380"/>
                </a:lnTo>
                <a:lnTo>
                  <a:pt x="20890" y="8380"/>
                </a:lnTo>
                <a:lnTo>
                  <a:pt x="20900" y="8370"/>
                </a:lnTo>
                <a:lnTo>
                  <a:pt x="20900" y="8360"/>
                </a:lnTo>
                <a:lnTo>
                  <a:pt x="20900" y="8350"/>
                </a:lnTo>
                <a:lnTo>
                  <a:pt x="20900" y="8340"/>
                </a:lnTo>
                <a:lnTo>
                  <a:pt x="20900" y="8330"/>
                </a:lnTo>
                <a:lnTo>
                  <a:pt x="20910" y="8330"/>
                </a:lnTo>
                <a:lnTo>
                  <a:pt x="20910" y="8320"/>
                </a:lnTo>
                <a:lnTo>
                  <a:pt x="20920" y="8320"/>
                </a:lnTo>
                <a:lnTo>
                  <a:pt x="20920" y="8310"/>
                </a:lnTo>
                <a:lnTo>
                  <a:pt x="20920" y="8300"/>
                </a:lnTo>
                <a:lnTo>
                  <a:pt x="20920" y="8290"/>
                </a:lnTo>
                <a:lnTo>
                  <a:pt x="20930" y="8280"/>
                </a:lnTo>
                <a:lnTo>
                  <a:pt x="20940" y="8270"/>
                </a:lnTo>
                <a:lnTo>
                  <a:pt x="20940" y="8260"/>
                </a:lnTo>
                <a:lnTo>
                  <a:pt x="20950" y="8250"/>
                </a:lnTo>
                <a:lnTo>
                  <a:pt x="20960" y="8250"/>
                </a:lnTo>
                <a:lnTo>
                  <a:pt x="20960" y="8240"/>
                </a:lnTo>
                <a:lnTo>
                  <a:pt x="20970" y="8230"/>
                </a:lnTo>
                <a:lnTo>
                  <a:pt x="20970" y="8220"/>
                </a:lnTo>
                <a:lnTo>
                  <a:pt x="20970" y="8210"/>
                </a:lnTo>
                <a:lnTo>
                  <a:pt x="20970" y="8190"/>
                </a:lnTo>
                <a:lnTo>
                  <a:pt x="20980" y="8180"/>
                </a:lnTo>
                <a:lnTo>
                  <a:pt x="20980" y="8170"/>
                </a:lnTo>
                <a:lnTo>
                  <a:pt x="20990" y="8170"/>
                </a:lnTo>
                <a:lnTo>
                  <a:pt x="21000" y="8180"/>
                </a:lnTo>
                <a:lnTo>
                  <a:pt x="21000" y="8170"/>
                </a:lnTo>
                <a:lnTo>
                  <a:pt x="21010" y="8170"/>
                </a:lnTo>
                <a:lnTo>
                  <a:pt x="21010" y="8160"/>
                </a:lnTo>
                <a:lnTo>
                  <a:pt x="21020" y="8150"/>
                </a:lnTo>
                <a:lnTo>
                  <a:pt x="21030" y="8150"/>
                </a:lnTo>
                <a:lnTo>
                  <a:pt x="21030" y="8140"/>
                </a:lnTo>
                <a:lnTo>
                  <a:pt x="21040" y="8130"/>
                </a:lnTo>
                <a:lnTo>
                  <a:pt x="21040" y="8120"/>
                </a:lnTo>
                <a:lnTo>
                  <a:pt x="21040" y="8110"/>
                </a:lnTo>
                <a:lnTo>
                  <a:pt x="21040" y="8100"/>
                </a:lnTo>
                <a:lnTo>
                  <a:pt x="21050" y="8100"/>
                </a:lnTo>
                <a:lnTo>
                  <a:pt x="21060" y="8100"/>
                </a:lnTo>
                <a:lnTo>
                  <a:pt x="21060" y="8090"/>
                </a:lnTo>
                <a:lnTo>
                  <a:pt x="21060" y="8080"/>
                </a:lnTo>
                <a:lnTo>
                  <a:pt x="21060" y="8070"/>
                </a:lnTo>
                <a:lnTo>
                  <a:pt x="21060" y="8060"/>
                </a:lnTo>
                <a:lnTo>
                  <a:pt x="21050" y="8060"/>
                </a:lnTo>
                <a:lnTo>
                  <a:pt x="21050" y="8050"/>
                </a:lnTo>
                <a:lnTo>
                  <a:pt x="21050" y="8040"/>
                </a:lnTo>
                <a:lnTo>
                  <a:pt x="21060" y="8030"/>
                </a:lnTo>
                <a:lnTo>
                  <a:pt x="21070" y="8030"/>
                </a:lnTo>
                <a:lnTo>
                  <a:pt x="21080" y="8020"/>
                </a:lnTo>
                <a:lnTo>
                  <a:pt x="21070" y="8010"/>
                </a:lnTo>
                <a:lnTo>
                  <a:pt x="21070" y="8000"/>
                </a:lnTo>
                <a:lnTo>
                  <a:pt x="21070" y="7990"/>
                </a:lnTo>
                <a:lnTo>
                  <a:pt x="21070" y="7980"/>
                </a:lnTo>
                <a:lnTo>
                  <a:pt x="21080" y="7980"/>
                </a:lnTo>
                <a:lnTo>
                  <a:pt x="21090" y="7970"/>
                </a:lnTo>
                <a:lnTo>
                  <a:pt x="21110" y="7970"/>
                </a:lnTo>
                <a:lnTo>
                  <a:pt x="21120" y="7970"/>
                </a:lnTo>
                <a:lnTo>
                  <a:pt x="21130" y="7970"/>
                </a:lnTo>
                <a:lnTo>
                  <a:pt x="21140" y="7960"/>
                </a:lnTo>
                <a:lnTo>
                  <a:pt x="21140" y="7950"/>
                </a:lnTo>
                <a:lnTo>
                  <a:pt x="21140" y="7940"/>
                </a:lnTo>
                <a:lnTo>
                  <a:pt x="21140" y="7930"/>
                </a:lnTo>
                <a:lnTo>
                  <a:pt x="21140" y="7920"/>
                </a:lnTo>
                <a:lnTo>
                  <a:pt x="21130" y="7920"/>
                </a:lnTo>
                <a:lnTo>
                  <a:pt x="21130" y="7910"/>
                </a:lnTo>
                <a:lnTo>
                  <a:pt x="21130" y="7900"/>
                </a:lnTo>
                <a:lnTo>
                  <a:pt x="21140" y="7890"/>
                </a:lnTo>
                <a:lnTo>
                  <a:pt x="21140" y="7880"/>
                </a:lnTo>
                <a:lnTo>
                  <a:pt x="21150" y="7880"/>
                </a:lnTo>
                <a:lnTo>
                  <a:pt x="21150" y="7870"/>
                </a:lnTo>
                <a:lnTo>
                  <a:pt x="21160" y="7870"/>
                </a:lnTo>
                <a:lnTo>
                  <a:pt x="21160" y="7860"/>
                </a:lnTo>
                <a:lnTo>
                  <a:pt x="21160" y="7850"/>
                </a:lnTo>
                <a:lnTo>
                  <a:pt x="21170" y="7850"/>
                </a:lnTo>
                <a:lnTo>
                  <a:pt x="21170" y="7840"/>
                </a:lnTo>
                <a:lnTo>
                  <a:pt x="21170" y="7830"/>
                </a:lnTo>
                <a:lnTo>
                  <a:pt x="21180" y="7830"/>
                </a:lnTo>
                <a:lnTo>
                  <a:pt x="21180" y="7820"/>
                </a:lnTo>
                <a:lnTo>
                  <a:pt x="21190" y="7810"/>
                </a:lnTo>
                <a:lnTo>
                  <a:pt x="21190" y="7800"/>
                </a:lnTo>
                <a:lnTo>
                  <a:pt x="21190" y="7790"/>
                </a:lnTo>
                <a:lnTo>
                  <a:pt x="21190" y="7780"/>
                </a:lnTo>
                <a:lnTo>
                  <a:pt x="21200" y="7780"/>
                </a:lnTo>
                <a:lnTo>
                  <a:pt x="21210" y="7760"/>
                </a:lnTo>
                <a:lnTo>
                  <a:pt x="21210" y="7750"/>
                </a:lnTo>
                <a:lnTo>
                  <a:pt x="21220" y="7750"/>
                </a:lnTo>
                <a:lnTo>
                  <a:pt x="21220" y="7740"/>
                </a:lnTo>
                <a:lnTo>
                  <a:pt x="21230" y="7730"/>
                </a:lnTo>
                <a:lnTo>
                  <a:pt x="21240" y="7730"/>
                </a:lnTo>
                <a:lnTo>
                  <a:pt x="21240" y="7720"/>
                </a:lnTo>
                <a:lnTo>
                  <a:pt x="21240" y="7710"/>
                </a:lnTo>
                <a:lnTo>
                  <a:pt x="21250" y="7710"/>
                </a:lnTo>
                <a:lnTo>
                  <a:pt x="21250" y="7700"/>
                </a:lnTo>
                <a:lnTo>
                  <a:pt x="21250" y="7690"/>
                </a:lnTo>
                <a:lnTo>
                  <a:pt x="21250" y="7670"/>
                </a:lnTo>
                <a:lnTo>
                  <a:pt x="21250" y="7660"/>
                </a:lnTo>
                <a:lnTo>
                  <a:pt x="21250" y="7650"/>
                </a:lnTo>
                <a:lnTo>
                  <a:pt x="21250" y="7640"/>
                </a:lnTo>
                <a:lnTo>
                  <a:pt x="21240" y="7630"/>
                </a:lnTo>
                <a:lnTo>
                  <a:pt x="21240" y="7620"/>
                </a:lnTo>
                <a:lnTo>
                  <a:pt x="21230" y="7620"/>
                </a:lnTo>
                <a:lnTo>
                  <a:pt x="21230" y="7610"/>
                </a:lnTo>
                <a:lnTo>
                  <a:pt x="21220" y="7610"/>
                </a:lnTo>
                <a:lnTo>
                  <a:pt x="21210" y="7610"/>
                </a:lnTo>
                <a:lnTo>
                  <a:pt x="21200" y="7610"/>
                </a:lnTo>
                <a:lnTo>
                  <a:pt x="21190" y="7610"/>
                </a:lnTo>
                <a:lnTo>
                  <a:pt x="21190" y="7600"/>
                </a:lnTo>
                <a:lnTo>
                  <a:pt x="21180" y="7590"/>
                </a:lnTo>
                <a:lnTo>
                  <a:pt x="21180" y="7580"/>
                </a:lnTo>
                <a:lnTo>
                  <a:pt x="21190" y="7580"/>
                </a:lnTo>
                <a:lnTo>
                  <a:pt x="21200" y="7580"/>
                </a:lnTo>
                <a:lnTo>
                  <a:pt x="21200" y="7570"/>
                </a:lnTo>
                <a:lnTo>
                  <a:pt x="21210" y="7560"/>
                </a:lnTo>
                <a:lnTo>
                  <a:pt x="21210" y="7550"/>
                </a:lnTo>
                <a:lnTo>
                  <a:pt x="21220" y="7550"/>
                </a:lnTo>
                <a:lnTo>
                  <a:pt x="21220" y="7540"/>
                </a:lnTo>
                <a:lnTo>
                  <a:pt x="21220" y="7530"/>
                </a:lnTo>
                <a:lnTo>
                  <a:pt x="21210" y="7530"/>
                </a:lnTo>
                <a:lnTo>
                  <a:pt x="21210" y="7540"/>
                </a:lnTo>
                <a:lnTo>
                  <a:pt x="21200" y="7530"/>
                </a:lnTo>
                <a:lnTo>
                  <a:pt x="21190" y="7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