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Omaheke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Omaheke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66810" y="28430"/>
                </a:moveTo>
                <a:lnTo>
                  <a:pt x="66810" y="29150"/>
                </a:lnTo>
                <a:lnTo>
                  <a:pt x="66810" y="29460"/>
                </a:lnTo>
                <a:lnTo>
                  <a:pt x="66810" y="31540"/>
                </a:lnTo>
                <a:lnTo>
                  <a:pt x="66810" y="33060"/>
                </a:lnTo>
                <a:lnTo>
                  <a:pt x="66810" y="33470"/>
                </a:lnTo>
                <a:lnTo>
                  <a:pt x="66810" y="35820"/>
                </a:lnTo>
                <a:lnTo>
                  <a:pt x="66810" y="36670"/>
                </a:lnTo>
                <a:lnTo>
                  <a:pt x="66810" y="37860"/>
                </a:lnTo>
                <a:lnTo>
                  <a:pt x="66810" y="39670"/>
                </a:lnTo>
                <a:lnTo>
                  <a:pt x="66810" y="40320"/>
                </a:lnTo>
                <a:lnTo>
                  <a:pt x="61290" y="40320"/>
                </a:lnTo>
                <a:lnTo>
                  <a:pt x="60960" y="40320"/>
                </a:lnTo>
                <a:lnTo>
                  <a:pt x="60590" y="40320"/>
                </a:lnTo>
                <a:lnTo>
                  <a:pt x="60260" y="40320"/>
                </a:lnTo>
                <a:lnTo>
                  <a:pt x="60090" y="40320"/>
                </a:lnTo>
                <a:lnTo>
                  <a:pt x="60090" y="40420"/>
                </a:lnTo>
                <a:lnTo>
                  <a:pt x="60090" y="41210"/>
                </a:lnTo>
                <a:lnTo>
                  <a:pt x="60090" y="42060"/>
                </a:lnTo>
                <a:lnTo>
                  <a:pt x="60090" y="42130"/>
                </a:lnTo>
                <a:lnTo>
                  <a:pt x="60090" y="42350"/>
                </a:lnTo>
                <a:lnTo>
                  <a:pt x="60090" y="42510"/>
                </a:lnTo>
                <a:lnTo>
                  <a:pt x="60090" y="42820"/>
                </a:lnTo>
                <a:lnTo>
                  <a:pt x="60090" y="42890"/>
                </a:lnTo>
                <a:lnTo>
                  <a:pt x="60090" y="43360"/>
                </a:lnTo>
                <a:lnTo>
                  <a:pt x="60090" y="43690"/>
                </a:lnTo>
                <a:lnTo>
                  <a:pt x="60090" y="43920"/>
                </a:lnTo>
                <a:lnTo>
                  <a:pt x="60090" y="44240"/>
                </a:lnTo>
                <a:lnTo>
                  <a:pt x="60090" y="44700"/>
                </a:lnTo>
                <a:lnTo>
                  <a:pt x="60090" y="45570"/>
                </a:lnTo>
                <a:lnTo>
                  <a:pt x="60090" y="47610"/>
                </a:lnTo>
                <a:lnTo>
                  <a:pt x="60090" y="48040"/>
                </a:lnTo>
                <a:lnTo>
                  <a:pt x="60090" y="49430"/>
                </a:lnTo>
                <a:lnTo>
                  <a:pt x="60090" y="49940"/>
                </a:lnTo>
                <a:lnTo>
                  <a:pt x="60090" y="49990"/>
                </a:lnTo>
                <a:lnTo>
                  <a:pt x="60090" y="51490"/>
                </a:lnTo>
                <a:lnTo>
                  <a:pt x="60090" y="51670"/>
                </a:lnTo>
                <a:lnTo>
                  <a:pt x="60090" y="51860"/>
                </a:lnTo>
                <a:lnTo>
                  <a:pt x="60090" y="52300"/>
                </a:lnTo>
                <a:lnTo>
                  <a:pt x="60090" y="53050"/>
                </a:lnTo>
                <a:lnTo>
                  <a:pt x="60090" y="53620"/>
                </a:lnTo>
                <a:lnTo>
                  <a:pt x="60090" y="53920"/>
                </a:lnTo>
                <a:lnTo>
                  <a:pt x="59550" y="53940"/>
                </a:lnTo>
                <a:lnTo>
                  <a:pt x="58030" y="53950"/>
                </a:lnTo>
                <a:lnTo>
                  <a:pt x="57090" y="53950"/>
                </a:lnTo>
                <a:lnTo>
                  <a:pt x="56640" y="53950"/>
                </a:lnTo>
                <a:lnTo>
                  <a:pt x="55160" y="53940"/>
                </a:lnTo>
                <a:lnTo>
                  <a:pt x="55160" y="53050"/>
                </a:lnTo>
                <a:lnTo>
                  <a:pt x="55160" y="52560"/>
                </a:lnTo>
                <a:lnTo>
                  <a:pt x="54820" y="52540"/>
                </a:lnTo>
                <a:lnTo>
                  <a:pt x="54320" y="53090"/>
                </a:lnTo>
                <a:lnTo>
                  <a:pt x="54090" y="52960"/>
                </a:lnTo>
                <a:lnTo>
                  <a:pt x="53420" y="52950"/>
                </a:lnTo>
                <a:lnTo>
                  <a:pt x="53610" y="52700"/>
                </a:lnTo>
                <a:lnTo>
                  <a:pt x="53060" y="52690"/>
                </a:lnTo>
                <a:lnTo>
                  <a:pt x="52330" y="53010"/>
                </a:lnTo>
                <a:lnTo>
                  <a:pt x="52130" y="53100"/>
                </a:lnTo>
                <a:lnTo>
                  <a:pt x="51850" y="53220"/>
                </a:lnTo>
                <a:lnTo>
                  <a:pt x="51160" y="53100"/>
                </a:lnTo>
                <a:lnTo>
                  <a:pt x="50600" y="52500"/>
                </a:lnTo>
                <a:lnTo>
                  <a:pt x="50250" y="52770"/>
                </a:lnTo>
                <a:lnTo>
                  <a:pt x="50060" y="52380"/>
                </a:lnTo>
                <a:lnTo>
                  <a:pt x="49900" y="51950"/>
                </a:lnTo>
                <a:lnTo>
                  <a:pt x="49730" y="51610"/>
                </a:lnTo>
                <a:lnTo>
                  <a:pt x="49570" y="51280"/>
                </a:lnTo>
                <a:lnTo>
                  <a:pt x="49750" y="50810"/>
                </a:lnTo>
                <a:lnTo>
                  <a:pt x="49850" y="50560"/>
                </a:lnTo>
                <a:lnTo>
                  <a:pt x="50030" y="50100"/>
                </a:lnTo>
                <a:lnTo>
                  <a:pt x="50010" y="50090"/>
                </a:lnTo>
                <a:lnTo>
                  <a:pt x="49860" y="49940"/>
                </a:lnTo>
                <a:lnTo>
                  <a:pt x="49700" y="49800"/>
                </a:lnTo>
                <a:lnTo>
                  <a:pt x="49560" y="49680"/>
                </a:lnTo>
                <a:lnTo>
                  <a:pt x="49480" y="49620"/>
                </a:lnTo>
                <a:lnTo>
                  <a:pt x="49410" y="49560"/>
                </a:lnTo>
                <a:lnTo>
                  <a:pt x="49400" y="49560"/>
                </a:lnTo>
                <a:lnTo>
                  <a:pt x="49250" y="49430"/>
                </a:lnTo>
                <a:lnTo>
                  <a:pt x="49060" y="49260"/>
                </a:lnTo>
                <a:lnTo>
                  <a:pt x="48930" y="49150"/>
                </a:lnTo>
                <a:lnTo>
                  <a:pt x="48960" y="49060"/>
                </a:lnTo>
                <a:lnTo>
                  <a:pt x="49050" y="48790"/>
                </a:lnTo>
                <a:lnTo>
                  <a:pt x="49430" y="48770"/>
                </a:lnTo>
                <a:lnTo>
                  <a:pt x="49520" y="48770"/>
                </a:lnTo>
                <a:lnTo>
                  <a:pt x="49720" y="48780"/>
                </a:lnTo>
                <a:lnTo>
                  <a:pt x="49540" y="48250"/>
                </a:lnTo>
                <a:lnTo>
                  <a:pt x="49140" y="48220"/>
                </a:lnTo>
                <a:lnTo>
                  <a:pt x="49070" y="48000"/>
                </a:lnTo>
                <a:lnTo>
                  <a:pt x="48780" y="48080"/>
                </a:lnTo>
                <a:lnTo>
                  <a:pt x="48730" y="47950"/>
                </a:lnTo>
                <a:lnTo>
                  <a:pt x="48700" y="47800"/>
                </a:lnTo>
                <a:lnTo>
                  <a:pt x="48660" y="47630"/>
                </a:lnTo>
                <a:lnTo>
                  <a:pt x="48980" y="47570"/>
                </a:lnTo>
                <a:lnTo>
                  <a:pt x="49100" y="47550"/>
                </a:lnTo>
                <a:lnTo>
                  <a:pt x="49280" y="47520"/>
                </a:lnTo>
                <a:lnTo>
                  <a:pt x="49280" y="47190"/>
                </a:lnTo>
                <a:lnTo>
                  <a:pt x="49190" y="47200"/>
                </a:lnTo>
                <a:lnTo>
                  <a:pt x="48970" y="47240"/>
                </a:lnTo>
                <a:lnTo>
                  <a:pt x="48800" y="47270"/>
                </a:lnTo>
                <a:lnTo>
                  <a:pt x="48600" y="47300"/>
                </a:lnTo>
                <a:lnTo>
                  <a:pt x="48610" y="46810"/>
                </a:lnTo>
                <a:lnTo>
                  <a:pt x="48610" y="46740"/>
                </a:lnTo>
                <a:lnTo>
                  <a:pt x="48620" y="46340"/>
                </a:lnTo>
                <a:lnTo>
                  <a:pt x="48630" y="46280"/>
                </a:lnTo>
                <a:lnTo>
                  <a:pt x="48500" y="45980"/>
                </a:lnTo>
                <a:lnTo>
                  <a:pt x="48390" y="45700"/>
                </a:lnTo>
                <a:lnTo>
                  <a:pt x="48340" y="45400"/>
                </a:lnTo>
                <a:lnTo>
                  <a:pt x="48300" y="45070"/>
                </a:lnTo>
                <a:lnTo>
                  <a:pt x="48250" y="44510"/>
                </a:lnTo>
                <a:lnTo>
                  <a:pt x="48130" y="44040"/>
                </a:lnTo>
                <a:lnTo>
                  <a:pt x="48070" y="43800"/>
                </a:lnTo>
                <a:lnTo>
                  <a:pt x="47750" y="44050"/>
                </a:lnTo>
                <a:lnTo>
                  <a:pt x="47640" y="43950"/>
                </a:lnTo>
                <a:lnTo>
                  <a:pt x="47370" y="43680"/>
                </a:lnTo>
                <a:lnTo>
                  <a:pt x="47820" y="43450"/>
                </a:lnTo>
                <a:lnTo>
                  <a:pt x="47600" y="43320"/>
                </a:lnTo>
                <a:lnTo>
                  <a:pt x="47570" y="43270"/>
                </a:lnTo>
                <a:lnTo>
                  <a:pt x="47450" y="43060"/>
                </a:lnTo>
                <a:lnTo>
                  <a:pt x="47360" y="42920"/>
                </a:lnTo>
                <a:lnTo>
                  <a:pt x="47280" y="42790"/>
                </a:lnTo>
                <a:lnTo>
                  <a:pt x="46910" y="42890"/>
                </a:lnTo>
                <a:lnTo>
                  <a:pt x="46900" y="42890"/>
                </a:lnTo>
                <a:lnTo>
                  <a:pt x="46870" y="42900"/>
                </a:lnTo>
                <a:lnTo>
                  <a:pt x="46770" y="42940"/>
                </a:lnTo>
                <a:lnTo>
                  <a:pt x="46640" y="42990"/>
                </a:lnTo>
                <a:lnTo>
                  <a:pt x="46530" y="43010"/>
                </a:lnTo>
                <a:lnTo>
                  <a:pt x="46320" y="43060"/>
                </a:lnTo>
                <a:lnTo>
                  <a:pt x="46410" y="42380"/>
                </a:lnTo>
                <a:lnTo>
                  <a:pt x="46300" y="42120"/>
                </a:lnTo>
                <a:lnTo>
                  <a:pt x="46200" y="41870"/>
                </a:lnTo>
                <a:lnTo>
                  <a:pt x="46350" y="41900"/>
                </a:lnTo>
                <a:lnTo>
                  <a:pt x="46420" y="41350"/>
                </a:lnTo>
                <a:lnTo>
                  <a:pt x="46640" y="41320"/>
                </a:lnTo>
                <a:lnTo>
                  <a:pt x="46680" y="41320"/>
                </a:lnTo>
                <a:lnTo>
                  <a:pt x="46800" y="41300"/>
                </a:lnTo>
                <a:lnTo>
                  <a:pt x="47090" y="41250"/>
                </a:lnTo>
                <a:lnTo>
                  <a:pt x="47130" y="41240"/>
                </a:lnTo>
                <a:lnTo>
                  <a:pt x="47040" y="40820"/>
                </a:lnTo>
                <a:lnTo>
                  <a:pt x="46950" y="40810"/>
                </a:lnTo>
                <a:lnTo>
                  <a:pt x="46980" y="40640"/>
                </a:lnTo>
                <a:lnTo>
                  <a:pt x="47030" y="40430"/>
                </a:lnTo>
                <a:lnTo>
                  <a:pt x="47140" y="40450"/>
                </a:lnTo>
                <a:lnTo>
                  <a:pt x="47140" y="40320"/>
                </a:lnTo>
                <a:lnTo>
                  <a:pt x="47140" y="40220"/>
                </a:lnTo>
                <a:lnTo>
                  <a:pt x="47320" y="40190"/>
                </a:lnTo>
                <a:lnTo>
                  <a:pt x="47330" y="40090"/>
                </a:lnTo>
                <a:lnTo>
                  <a:pt x="47400" y="39680"/>
                </a:lnTo>
                <a:lnTo>
                  <a:pt x="47380" y="39660"/>
                </a:lnTo>
                <a:lnTo>
                  <a:pt x="47370" y="39660"/>
                </a:lnTo>
                <a:lnTo>
                  <a:pt x="47370" y="39650"/>
                </a:lnTo>
                <a:lnTo>
                  <a:pt x="47370" y="39630"/>
                </a:lnTo>
                <a:lnTo>
                  <a:pt x="47370" y="39610"/>
                </a:lnTo>
                <a:lnTo>
                  <a:pt x="47340" y="39590"/>
                </a:lnTo>
                <a:lnTo>
                  <a:pt x="47320" y="39580"/>
                </a:lnTo>
                <a:lnTo>
                  <a:pt x="47290" y="39550"/>
                </a:lnTo>
                <a:lnTo>
                  <a:pt x="47270" y="39530"/>
                </a:lnTo>
                <a:lnTo>
                  <a:pt x="47260" y="39520"/>
                </a:lnTo>
                <a:lnTo>
                  <a:pt x="47250" y="39520"/>
                </a:lnTo>
                <a:lnTo>
                  <a:pt x="47230" y="39530"/>
                </a:lnTo>
                <a:lnTo>
                  <a:pt x="47200" y="39540"/>
                </a:lnTo>
                <a:lnTo>
                  <a:pt x="47180" y="39540"/>
                </a:lnTo>
                <a:lnTo>
                  <a:pt x="47170" y="39530"/>
                </a:lnTo>
                <a:lnTo>
                  <a:pt x="47150" y="39520"/>
                </a:lnTo>
                <a:lnTo>
                  <a:pt x="47150" y="39500"/>
                </a:lnTo>
                <a:lnTo>
                  <a:pt x="47140" y="39480"/>
                </a:lnTo>
                <a:lnTo>
                  <a:pt x="47140" y="39460"/>
                </a:lnTo>
                <a:lnTo>
                  <a:pt x="47140" y="39440"/>
                </a:lnTo>
                <a:lnTo>
                  <a:pt x="47130" y="39420"/>
                </a:lnTo>
                <a:lnTo>
                  <a:pt x="47130" y="39410"/>
                </a:lnTo>
                <a:lnTo>
                  <a:pt x="47120" y="39400"/>
                </a:lnTo>
                <a:lnTo>
                  <a:pt x="47100" y="39390"/>
                </a:lnTo>
                <a:lnTo>
                  <a:pt x="47090" y="39390"/>
                </a:lnTo>
                <a:lnTo>
                  <a:pt x="47090" y="39370"/>
                </a:lnTo>
                <a:lnTo>
                  <a:pt x="47090" y="39330"/>
                </a:lnTo>
                <a:lnTo>
                  <a:pt x="47110" y="39290"/>
                </a:lnTo>
                <a:lnTo>
                  <a:pt x="47130" y="39270"/>
                </a:lnTo>
                <a:lnTo>
                  <a:pt x="47140" y="39240"/>
                </a:lnTo>
                <a:lnTo>
                  <a:pt x="47390" y="39040"/>
                </a:lnTo>
                <a:lnTo>
                  <a:pt x="47450" y="38990"/>
                </a:lnTo>
                <a:lnTo>
                  <a:pt x="47590" y="38870"/>
                </a:lnTo>
                <a:lnTo>
                  <a:pt x="47650" y="38820"/>
                </a:lnTo>
                <a:lnTo>
                  <a:pt x="47560" y="38540"/>
                </a:lnTo>
                <a:lnTo>
                  <a:pt x="47430" y="38210"/>
                </a:lnTo>
                <a:lnTo>
                  <a:pt x="47400" y="38140"/>
                </a:lnTo>
                <a:lnTo>
                  <a:pt x="47980" y="37950"/>
                </a:lnTo>
                <a:lnTo>
                  <a:pt x="47880" y="37820"/>
                </a:lnTo>
                <a:lnTo>
                  <a:pt x="48020" y="37690"/>
                </a:lnTo>
                <a:lnTo>
                  <a:pt x="48180" y="37550"/>
                </a:lnTo>
                <a:lnTo>
                  <a:pt x="48220" y="37500"/>
                </a:lnTo>
                <a:lnTo>
                  <a:pt x="48190" y="37250"/>
                </a:lnTo>
                <a:lnTo>
                  <a:pt x="48180" y="37220"/>
                </a:lnTo>
                <a:lnTo>
                  <a:pt x="48180" y="37210"/>
                </a:lnTo>
                <a:lnTo>
                  <a:pt x="48190" y="37070"/>
                </a:lnTo>
                <a:lnTo>
                  <a:pt x="48190" y="37060"/>
                </a:lnTo>
                <a:lnTo>
                  <a:pt x="48210" y="36910"/>
                </a:lnTo>
                <a:lnTo>
                  <a:pt x="48160" y="36710"/>
                </a:lnTo>
                <a:lnTo>
                  <a:pt x="48140" y="36630"/>
                </a:lnTo>
                <a:lnTo>
                  <a:pt x="47940" y="35880"/>
                </a:lnTo>
                <a:lnTo>
                  <a:pt x="47940" y="35770"/>
                </a:lnTo>
                <a:lnTo>
                  <a:pt x="47930" y="35570"/>
                </a:lnTo>
                <a:lnTo>
                  <a:pt x="47930" y="35550"/>
                </a:lnTo>
                <a:lnTo>
                  <a:pt x="47920" y="35380"/>
                </a:lnTo>
                <a:lnTo>
                  <a:pt x="47930" y="35260"/>
                </a:lnTo>
                <a:lnTo>
                  <a:pt x="47920" y="34930"/>
                </a:lnTo>
                <a:lnTo>
                  <a:pt x="48110" y="34890"/>
                </a:lnTo>
                <a:lnTo>
                  <a:pt x="48250" y="34860"/>
                </a:lnTo>
                <a:lnTo>
                  <a:pt x="48300" y="34850"/>
                </a:lnTo>
                <a:lnTo>
                  <a:pt x="49230" y="35110"/>
                </a:lnTo>
                <a:lnTo>
                  <a:pt x="49040" y="34880"/>
                </a:lnTo>
                <a:lnTo>
                  <a:pt x="49020" y="34860"/>
                </a:lnTo>
                <a:lnTo>
                  <a:pt x="48950" y="34620"/>
                </a:lnTo>
                <a:lnTo>
                  <a:pt x="48900" y="34530"/>
                </a:lnTo>
                <a:lnTo>
                  <a:pt x="48840" y="34450"/>
                </a:lnTo>
                <a:lnTo>
                  <a:pt x="49190" y="34310"/>
                </a:lnTo>
                <a:lnTo>
                  <a:pt x="49300" y="34270"/>
                </a:lnTo>
                <a:lnTo>
                  <a:pt x="49310" y="34170"/>
                </a:lnTo>
                <a:lnTo>
                  <a:pt x="49300" y="34160"/>
                </a:lnTo>
                <a:lnTo>
                  <a:pt x="49300" y="33970"/>
                </a:lnTo>
                <a:lnTo>
                  <a:pt x="48860" y="34130"/>
                </a:lnTo>
                <a:lnTo>
                  <a:pt x="48890" y="34030"/>
                </a:lnTo>
                <a:lnTo>
                  <a:pt x="48940" y="33680"/>
                </a:lnTo>
                <a:lnTo>
                  <a:pt x="48980" y="33290"/>
                </a:lnTo>
                <a:lnTo>
                  <a:pt x="49610" y="33090"/>
                </a:lnTo>
                <a:lnTo>
                  <a:pt x="49670" y="33070"/>
                </a:lnTo>
                <a:lnTo>
                  <a:pt x="49860" y="33010"/>
                </a:lnTo>
                <a:lnTo>
                  <a:pt x="49900" y="33080"/>
                </a:lnTo>
                <a:lnTo>
                  <a:pt x="50150" y="33620"/>
                </a:lnTo>
                <a:lnTo>
                  <a:pt x="50200" y="33730"/>
                </a:lnTo>
                <a:lnTo>
                  <a:pt x="50210" y="33710"/>
                </a:lnTo>
                <a:lnTo>
                  <a:pt x="50220" y="33650"/>
                </a:lnTo>
                <a:lnTo>
                  <a:pt x="50230" y="33620"/>
                </a:lnTo>
                <a:lnTo>
                  <a:pt x="50240" y="33590"/>
                </a:lnTo>
                <a:lnTo>
                  <a:pt x="50250" y="33550"/>
                </a:lnTo>
                <a:lnTo>
                  <a:pt x="50250" y="33510"/>
                </a:lnTo>
                <a:lnTo>
                  <a:pt x="50250" y="33480"/>
                </a:lnTo>
                <a:lnTo>
                  <a:pt x="50260" y="33460"/>
                </a:lnTo>
                <a:lnTo>
                  <a:pt x="50270" y="33400"/>
                </a:lnTo>
                <a:lnTo>
                  <a:pt x="50270" y="33380"/>
                </a:lnTo>
                <a:lnTo>
                  <a:pt x="50260" y="33370"/>
                </a:lnTo>
                <a:lnTo>
                  <a:pt x="50260" y="33360"/>
                </a:lnTo>
                <a:lnTo>
                  <a:pt x="50260" y="33340"/>
                </a:lnTo>
                <a:lnTo>
                  <a:pt x="50260" y="33310"/>
                </a:lnTo>
                <a:lnTo>
                  <a:pt x="50260" y="33290"/>
                </a:lnTo>
                <a:lnTo>
                  <a:pt x="50270" y="33280"/>
                </a:lnTo>
                <a:lnTo>
                  <a:pt x="50290" y="33240"/>
                </a:lnTo>
                <a:lnTo>
                  <a:pt x="50300" y="33230"/>
                </a:lnTo>
                <a:lnTo>
                  <a:pt x="50310" y="33210"/>
                </a:lnTo>
                <a:lnTo>
                  <a:pt x="50320" y="33180"/>
                </a:lnTo>
                <a:lnTo>
                  <a:pt x="50320" y="33160"/>
                </a:lnTo>
                <a:lnTo>
                  <a:pt x="50320" y="33130"/>
                </a:lnTo>
                <a:lnTo>
                  <a:pt x="50320" y="33090"/>
                </a:lnTo>
                <a:lnTo>
                  <a:pt x="50320" y="33050"/>
                </a:lnTo>
                <a:lnTo>
                  <a:pt x="50320" y="32960"/>
                </a:lnTo>
                <a:lnTo>
                  <a:pt x="50310" y="32930"/>
                </a:lnTo>
                <a:lnTo>
                  <a:pt x="50300" y="32900"/>
                </a:lnTo>
                <a:lnTo>
                  <a:pt x="50310" y="32870"/>
                </a:lnTo>
                <a:lnTo>
                  <a:pt x="50310" y="32850"/>
                </a:lnTo>
                <a:lnTo>
                  <a:pt x="50320" y="32830"/>
                </a:lnTo>
                <a:lnTo>
                  <a:pt x="50330" y="32810"/>
                </a:lnTo>
                <a:lnTo>
                  <a:pt x="50330" y="32780"/>
                </a:lnTo>
                <a:lnTo>
                  <a:pt x="50340" y="32750"/>
                </a:lnTo>
                <a:lnTo>
                  <a:pt x="50350" y="32730"/>
                </a:lnTo>
                <a:lnTo>
                  <a:pt x="50360" y="32690"/>
                </a:lnTo>
                <a:lnTo>
                  <a:pt x="50370" y="32680"/>
                </a:lnTo>
                <a:lnTo>
                  <a:pt x="50400" y="32640"/>
                </a:lnTo>
                <a:lnTo>
                  <a:pt x="50420" y="32620"/>
                </a:lnTo>
                <a:lnTo>
                  <a:pt x="50420" y="32590"/>
                </a:lnTo>
                <a:lnTo>
                  <a:pt x="50410" y="32550"/>
                </a:lnTo>
                <a:lnTo>
                  <a:pt x="50430" y="32530"/>
                </a:lnTo>
                <a:lnTo>
                  <a:pt x="50450" y="32500"/>
                </a:lnTo>
                <a:lnTo>
                  <a:pt x="50460" y="32480"/>
                </a:lnTo>
                <a:lnTo>
                  <a:pt x="50460" y="32450"/>
                </a:lnTo>
                <a:lnTo>
                  <a:pt x="50440" y="32430"/>
                </a:lnTo>
                <a:lnTo>
                  <a:pt x="50430" y="32420"/>
                </a:lnTo>
                <a:lnTo>
                  <a:pt x="50420" y="32410"/>
                </a:lnTo>
                <a:lnTo>
                  <a:pt x="50400" y="32390"/>
                </a:lnTo>
                <a:lnTo>
                  <a:pt x="50380" y="32380"/>
                </a:lnTo>
                <a:lnTo>
                  <a:pt x="50370" y="32370"/>
                </a:lnTo>
                <a:lnTo>
                  <a:pt x="50360" y="32360"/>
                </a:lnTo>
                <a:lnTo>
                  <a:pt x="50350" y="32340"/>
                </a:lnTo>
                <a:lnTo>
                  <a:pt x="50340" y="32330"/>
                </a:lnTo>
                <a:lnTo>
                  <a:pt x="50350" y="32320"/>
                </a:lnTo>
                <a:lnTo>
                  <a:pt x="50360" y="32300"/>
                </a:lnTo>
                <a:lnTo>
                  <a:pt x="50400" y="32290"/>
                </a:lnTo>
                <a:lnTo>
                  <a:pt x="50400" y="32280"/>
                </a:lnTo>
                <a:lnTo>
                  <a:pt x="50410" y="32250"/>
                </a:lnTo>
                <a:lnTo>
                  <a:pt x="50410" y="32230"/>
                </a:lnTo>
                <a:lnTo>
                  <a:pt x="50410" y="32200"/>
                </a:lnTo>
                <a:lnTo>
                  <a:pt x="50410" y="32180"/>
                </a:lnTo>
                <a:lnTo>
                  <a:pt x="50420" y="32160"/>
                </a:lnTo>
                <a:lnTo>
                  <a:pt x="50430" y="32150"/>
                </a:lnTo>
                <a:lnTo>
                  <a:pt x="50420" y="32140"/>
                </a:lnTo>
                <a:lnTo>
                  <a:pt x="50420" y="32130"/>
                </a:lnTo>
                <a:lnTo>
                  <a:pt x="50420" y="32110"/>
                </a:lnTo>
                <a:lnTo>
                  <a:pt x="50430" y="32080"/>
                </a:lnTo>
                <a:lnTo>
                  <a:pt x="50440" y="32060"/>
                </a:lnTo>
                <a:lnTo>
                  <a:pt x="50440" y="32040"/>
                </a:lnTo>
                <a:lnTo>
                  <a:pt x="50440" y="32020"/>
                </a:lnTo>
                <a:lnTo>
                  <a:pt x="50460" y="31990"/>
                </a:lnTo>
                <a:lnTo>
                  <a:pt x="50460" y="31970"/>
                </a:lnTo>
                <a:lnTo>
                  <a:pt x="50460" y="31940"/>
                </a:lnTo>
                <a:lnTo>
                  <a:pt x="50460" y="31920"/>
                </a:lnTo>
                <a:lnTo>
                  <a:pt x="50460" y="31900"/>
                </a:lnTo>
                <a:lnTo>
                  <a:pt x="50460" y="31880"/>
                </a:lnTo>
                <a:lnTo>
                  <a:pt x="50460" y="31860"/>
                </a:lnTo>
                <a:lnTo>
                  <a:pt x="50470" y="31840"/>
                </a:lnTo>
                <a:lnTo>
                  <a:pt x="50490" y="31820"/>
                </a:lnTo>
                <a:lnTo>
                  <a:pt x="50500" y="31820"/>
                </a:lnTo>
                <a:lnTo>
                  <a:pt x="50530" y="31820"/>
                </a:lnTo>
                <a:lnTo>
                  <a:pt x="50540" y="31820"/>
                </a:lnTo>
                <a:lnTo>
                  <a:pt x="50550" y="31810"/>
                </a:lnTo>
                <a:lnTo>
                  <a:pt x="50560" y="31800"/>
                </a:lnTo>
                <a:lnTo>
                  <a:pt x="50570" y="31780"/>
                </a:lnTo>
                <a:lnTo>
                  <a:pt x="50570" y="31760"/>
                </a:lnTo>
                <a:lnTo>
                  <a:pt x="50570" y="31740"/>
                </a:lnTo>
                <a:lnTo>
                  <a:pt x="50570" y="31730"/>
                </a:lnTo>
                <a:lnTo>
                  <a:pt x="50580" y="31720"/>
                </a:lnTo>
                <a:lnTo>
                  <a:pt x="50590" y="31720"/>
                </a:lnTo>
                <a:lnTo>
                  <a:pt x="50600" y="31710"/>
                </a:lnTo>
                <a:lnTo>
                  <a:pt x="50590" y="31700"/>
                </a:lnTo>
                <a:lnTo>
                  <a:pt x="50590" y="31690"/>
                </a:lnTo>
                <a:lnTo>
                  <a:pt x="50590" y="31680"/>
                </a:lnTo>
                <a:lnTo>
                  <a:pt x="50610" y="31660"/>
                </a:lnTo>
                <a:lnTo>
                  <a:pt x="50620" y="31640"/>
                </a:lnTo>
                <a:lnTo>
                  <a:pt x="50640" y="31630"/>
                </a:lnTo>
                <a:lnTo>
                  <a:pt x="50640" y="31610"/>
                </a:lnTo>
                <a:lnTo>
                  <a:pt x="50650" y="31590"/>
                </a:lnTo>
                <a:lnTo>
                  <a:pt x="50650" y="31580"/>
                </a:lnTo>
                <a:lnTo>
                  <a:pt x="50640" y="31560"/>
                </a:lnTo>
                <a:lnTo>
                  <a:pt x="50630" y="31550"/>
                </a:lnTo>
                <a:lnTo>
                  <a:pt x="50630" y="31530"/>
                </a:lnTo>
                <a:lnTo>
                  <a:pt x="50650" y="31500"/>
                </a:lnTo>
                <a:lnTo>
                  <a:pt x="50680" y="31450"/>
                </a:lnTo>
                <a:lnTo>
                  <a:pt x="50700" y="31420"/>
                </a:lnTo>
                <a:lnTo>
                  <a:pt x="50730" y="31370"/>
                </a:lnTo>
                <a:lnTo>
                  <a:pt x="50750" y="31340"/>
                </a:lnTo>
                <a:lnTo>
                  <a:pt x="50770" y="31300"/>
                </a:lnTo>
                <a:lnTo>
                  <a:pt x="50840" y="31160"/>
                </a:lnTo>
                <a:lnTo>
                  <a:pt x="50890" y="31090"/>
                </a:lnTo>
                <a:lnTo>
                  <a:pt x="50910" y="31060"/>
                </a:lnTo>
                <a:lnTo>
                  <a:pt x="50950" y="30990"/>
                </a:lnTo>
                <a:lnTo>
                  <a:pt x="50970" y="30980"/>
                </a:lnTo>
                <a:lnTo>
                  <a:pt x="50980" y="30960"/>
                </a:lnTo>
                <a:lnTo>
                  <a:pt x="50990" y="30950"/>
                </a:lnTo>
                <a:lnTo>
                  <a:pt x="51000" y="30940"/>
                </a:lnTo>
                <a:lnTo>
                  <a:pt x="51020" y="30900"/>
                </a:lnTo>
                <a:lnTo>
                  <a:pt x="51030" y="30860"/>
                </a:lnTo>
                <a:lnTo>
                  <a:pt x="51060" y="30810"/>
                </a:lnTo>
                <a:lnTo>
                  <a:pt x="51070" y="30770"/>
                </a:lnTo>
                <a:lnTo>
                  <a:pt x="51080" y="30750"/>
                </a:lnTo>
                <a:lnTo>
                  <a:pt x="51110" y="30720"/>
                </a:lnTo>
                <a:lnTo>
                  <a:pt x="51170" y="30670"/>
                </a:lnTo>
                <a:lnTo>
                  <a:pt x="51210" y="30640"/>
                </a:lnTo>
                <a:lnTo>
                  <a:pt x="51250" y="30630"/>
                </a:lnTo>
                <a:lnTo>
                  <a:pt x="51300" y="30600"/>
                </a:lnTo>
                <a:lnTo>
                  <a:pt x="51340" y="30570"/>
                </a:lnTo>
                <a:lnTo>
                  <a:pt x="51400" y="30510"/>
                </a:lnTo>
                <a:lnTo>
                  <a:pt x="51440" y="30470"/>
                </a:lnTo>
                <a:lnTo>
                  <a:pt x="51500" y="30430"/>
                </a:lnTo>
                <a:lnTo>
                  <a:pt x="51540" y="30420"/>
                </a:lnTo>
                <a:lnTo>
                  <a:pt x="51610" y="30390"/>
                </a:lnTo>
                <a:lnTo>
                  <a:pt x="51630" y="30380"/>
                </a:lnTo>
                <a:lnTo>
                  <a:pt x="51650" y="30370"/>
                </a:lnTo>
                <a:lnTo>
                  <a:pt x="51650" y="30350"/>
                </a:lnTo>
                <a:lnTo>
                  <a:pt x="51660" y="30340"/>
                </a:lnTo>
                <a:lnTo>
                  <a:pt x="51660" y="30320"/>
                </a:lnTo>
                <a:lnTo>
                  <a:pt x="51670" y="30310"/>
                </a:lnTo>
                <a:lnTo>
                  <a:pt x="51720" y="30280"/>
                </a:lnTo>
                <a:lnTo>
                  <a:pt x="51750" y="30240"/>
                </a:lnTo>
                <a:lnTo>
                  <a:pt x="51770" y="30210"/>
                </a:lnTo>
                <a:lnTo>
                  <a:pt x="51790" y="30190"/>
                </a:lnTo>
                <a:lnTo>
                  <a:pt x="51820" y="30190"/>
                </a:lnTo>
                <a:lnTo>
                  <a:pt x="51830" y="30180"/>
                </a:lnTo>
                <a:lnTo>
                  <a:pt x="51830" y="30160"/>
                </a:lnTo>
                <a:lnTo>
                  <a:pt x="51830" y="30130"/>
                </a:lnTo>
                <a:lnTo>
                  <a:pt x="51830" y="30100"/>
                </a:lnTo>
                <a:lnTo>
                  <a:pt x="51840" y="30060"/>
                </a:lnTo>
                <a:lnTo>
                  <a:pt x="51850" y="30020"/>
                </a:lnTo>
                <a:lnTo>
                  <a:pt x="51880" y="29990"/>
                </a:lnTo>
                <a:lnTo>
                  <a:pt x="51910" y="29950"/>
                </a:lnTo>
                <a:lnTo>
                  <a:pt x="51920" y="29920"/>
                </a:lnTo>
                <a:lnTo>
                  <a:pt x="51930" y="29880"/>
                </a:lnTo>
                <a:lnTo>
                  <a:pt x="51940" y="29860"/>
                </a:lnTo>
                <a:lnTo>
                  <a:pt x="51960" y="29840"/>
                </a:lnTo>
                <a:lnTo>
                  <a:pt x="52030" y="29780"/>
                </a:lnTo>
                <a:lnTo>
                  <a:pt x="52050" y="29760"/>
                </a:lnTo>
                <a:lnTo>
                  <a:pt x="52120" y="29720"/>
                </a:lnTo>
                <a:lnTo>
                  <a:pt x="52190" y="29680"/>
                </a:lnTo>
                <a:lnTo>
                  <a:pt x="52230" y="29650"/>
                </a:lnTo>
                <a:lnTo>
                  <a:pt x="52320" y="29570"/>
                </a:lnTo>
                <a:lnTo>
                  <a:pt x="52390" y="29510"/>
                </a:lnTo>
                <a:lnTo>
                  <a:pt x="52440" y="29490"/>
                </a:lnTo>
                <a:lnTo>
                  <a:pt x="52520" y="29460"/>
                </a:lnTo>
                <a:lnTo>
                  <a:pt x="52580" y="29450"/>
                </a:lnTo>
                <a:lnTo>
                  <a:pt x="52610" y="29440"/>
                </a:lnTo>
                <a:lnTo>
                  <a:pt x="52660" y="29410"/>
                </a:lnTo>
                <a:lnTo>
                  <a:pt x="52690" y="29400"/>
                </a:lnTo>
                <a:lnTo>
                  <a:pt x="52740" y="29370"/>
                </a:lnTo>
                <a:lnTo>
                  <a:pt x="52780" y="29340"/>
                </a:lnTo>
                <a:lnTo>
                  <a:pt x="52800" y="29330"/>
                </a:lnTo>
                <a:lnTo>
                  <a:pt x="52820" y="29330"/>
                </a:lnTo>
                <a:lnTo>
                  <a:pt x="52830" y="29330"/>
                </a:lnTo>
                <a:lnTo>
                  <a:pt x="52850" y="29340"/>
                </a:lnTo>
                <a:lnTo>
                  <a:pt x="52870" y="29350"/>
                </a:lnTo>
                <a:lnTo>
                  <a:pt x="52890" y="29350"/>
                </a:lnTo>
                <a:lnTo>
                  <a:pt x="52920" y="29340"/>
                </a:lnTo>
                <a:lnTo>
                  <a:pt x="52940" y="29340"/>
                </a:lnTo>
                <a:lnTo>
                  <a:pt x="52960" y="29330"/>
                </a:lnTo>
                <a:lnTo>
                  <a:pt x="52970" y="29310"/>
                </a:lnTo>
                <a:lnTo>
                  <a:pt x="52980" y="29300"/>
                </a:lnTo>
                <a:lnTo>
                  <a:pt x="52980" y="29290"/>
                </a:lnTo>
                <a:lnTo>
                  <a:pt x="53000" y="29280"/>
                </a:lnTo>
                <a:lnTo>
                  <a:pt x="53010" y="29270"/>
                </a:lnTo>
                <a:lnTo>
                  <a:pt x="53030" y="29260"/>
                </a:lnTo>
                <a:lnTo>
                  <a:pt x="53060" y="29250"/>
                </a:lnTo>
                <a:lnTo>
                  <a:pt x="53090" y="29240"/>
                </a:lnTo>
                <a:lnTo>
                  <a:pt x="53110" y="29230"/>
                </a:lnTo>
                <a:lnTo>
                  <a:pt x="53150" y="29230"/>
                </a:lnTo>
                <a:lnTo>
                  <a:pt x="53190" y="29230"/>
                </a:lnTo>
                <a:lnTo>
                  <a:pt x="53230" y="29230"/>
                </a:lnTo>
                <a:lnTo>
                  <a:pt x="53250" y="29230"/>
                </a:lnTo>
                <a:lnTo>
                  <a:pt x="53250" y="29220"/>
                </a:lnTo>
                <a:lnTo>
                  <a:pt x="53260" y="29210"/>
                </a:lnTo>
                <a:lnTo>
                  <a:pt x="53260" y="29200"/>
                </a:lnTo>
                <a:lnTo>
                  <a:pt x="53270" y="29190"/>
                </a:lnTo>
                <a:lnTo>
                  <a:pt x="53280" y="29180"/>
                </a:lnTo>
                <a:lnTo>
                  <a:pt x="53300" y="29180"/>
                </a:lnTo>
                <a:lnTo>
                  <a:pt x="53320" y="29180"/>
                </a:lnTo>
                <a:lnTo>
                  <a:pt x="53350" y="29180"/>
                </a:lnTo>
                <a:lnTo>
                  <a:pt x="53370" y="29180"/>
                </a:lnTo>
                <a:lnTo>
                  <a:pt x="53390" y="29180"/>
                </a:lnTo>
                <a:lnTo>
                  <a:pt x="53400" y="29170"/>
                </a:lnTo>
                <a:lnTo>
                  <a:pt x="53420" y="29160"/>
                </a:lnTo>
                <a:lnTo>
                  <a:pt x="53430" y="29160"/>
                </a:lnTo>
                <a:lnTo>
                  <a:pt x="53450" y="29150"/>
                </a:lnTo>
                <a:lnTo>
                  <a:pt x="53460" y="29150"/>
                </a:lnTo>
                <a:lnTo>
                  <a:pt x="53470" y="29150"/>
                </a:lnTo>
                <a:lnTo>
                  <a:pt x="53480" y="29150"/>
                </a:lnTo>
                <a:lnTo>
                  <a:pt x="53490" y="29140"/>
                </a:lnTo>
                <a:lnTo>
                  <a:pt x="53500" y="29120"/>
                </a:lnTo>
                <a:lnTo>
                  <a:pt x="53510" y="29120"/>
                </a:lnTo>
                <a:lnTo>
                  <a:pt x="53520" y="29110"/>
                </a:lnTo>
                <a:lnTo>
                  <a:pt x="53530" y="29100"/>
                </a:lnTo>
                <a:lnTo>
                  <a:pt x="53540" y="29080"/>
                </a:lnTo>
                <a:lnTo>
                  <a:pt x="53540" y="29070"/>
                </a:lnTo>
                <a:lnTo>
                  <a:pt x="53560" y="29050"/>
                </a:lnTo>
                <a:lnTo>
                  <a:pt x="53570" y="29040"/>
                </a:lnTo>
                <a:lnTo>
                  <a:pt x="53570" y="29020"/>
                </a:lnTo>
                <a:lnTo>
                  <a:pt x="53570" y="29010"/>
                </a:lnTo>
                <a:lnTo>
                  <a:pt x="53580" y="28990"/>
                </a:lnTo>
                <a:lnTo>
                  <a:pt x="53590" y="28980"/>
                </a:lnTo>
                <a:lnTo>
                  <a:pt x="53600" y="28960"/>
                </a:lnTo>
                <a:lnTo>
                  <a:pt x="53610" y="28910"/>
                </a:lnTo>
                <a:lnTo>
                  <a:pt x="53620" y="28900"/>
                </a:lnTo>
                <a:lnTo>
                  <a:pt x="53630" y="28880"/>
                </a:lnTo>
                <a:lnTo>
                  <a:pt x="53640" y="28880"/>
                </a:lnTo>
                <a:lnTo>
                  <a:pt x="53660" y="28870"/>
                </a:lnTo>
                <a:lnTo>
                  <a:pt x="53680" y="28860"/>
                </a:lnTo>
                <a:lnTo>
                  <a:pt x="53710" y="28840"/>
                </a:lnTo>
                <a:lnTo>
                  <a:pt x="53710" y="28830"/>
                </a:lnTo>
                <a:lnTo>
                  <a:pt x="53720" y="28820"/>
                </a:lnTo>
                <a:lnTo>
                  <a:pt x="53730" y="28810"/>
                </a:lnTo>
                <a:lnTo>
                  <a:pt x="53740" y="28800"/>
                </a:lnTo>
                <a:lnTo>
                  <a:pt x="53760" y="28780"/>
                </a:lnTo>
                <a:lnTo>
                  <a:pt x="53780" y="28760"/>
                </a:lnTo>
                <a:lnTo>
                  <a:pt x="53800" y="28750"/>
                </a:lnTo>
                <a:lnTo>
                  <a:pt x="53810" y="28750"/>
                </a:lnTo>
                <a:lnTo>
                  <a:pt x="53830" y="28750"/>
                </a:lnTo>
                <a:lnTo>
                  <a:pt x="53870" y="28740"/>
                </a:lnTo>
                <a:lnTo>
                  <a:pt x="53880" y="28740"/>
                </a:lnTo>
                <a:lnTo>
                  <a:pt x="53900" y="28720"/>
                </a:lnTo>
                <a:lnTo>
                  <a:pt x="53920" y="28720"/>
                </a:lnTo>
                <a:lnTo>
                  <a:pt x="53940" y="28710"/>
                </a:lnTo>
                <a:lnTo>
                  <a:pt x="53970" y="28720"/>
                </a:lnTo>
                <a:lnTo>
                  <a:pt x="54000" y="28730"/>
                </a:lnTo>
                <a:lnTo>
                  <a:pt x="54020" y="28720"/>
                </a:lnTo>
                <a:lnTo>
                  <a:pt x="54030" y="28710"/>
                </a:lnTo>
                <a:lnTo>
                  <a:pt x="54050" y="28690"/>
                </a:lnTo>
                <a:lnTo>
                  <a:pt x="54070" y="28670"/>
                </a:lnTo>
                <a:lnTo>
                  <a:pt x="54080" y="28660"/>
                </a:lnTo>
                <a:lnTo>
                  <a:pt x="54090" y="28650"/>
                </a:lnTo>
                <a:lnTo>
                  <a:pt x="54110" y="28640"/>
                </a:lnTo>
                <a:lnTo>
                  <a:pt x="54130" y="28630"/>
                </a:lnTo>
                <a:lnTo>
                  <a:pt x="54140" y="28620"/>
                </a:lnTo>
                <a:lnTo>
                  <a:pt x="54150" y="28620"/>
                </a:lnTo>
                <a:lnTo>
                  <a:pt x="54170" y="28610"/>
                </a:lnTo>
                <a:lnTo>
                  <a:pt x="54180" y="28610"/>
                </a:lnTo>
                <a:lnTo>
                  <a:pt x="54200" y="28590"/>
                </a:lnTo>
                <a:lnTo>
                  <a:pt x="54220" y="28580"/>
                </a:lnTo>
                <a:lnTo>
                  <a:pt x="54240" y="28560"/>
                </a:lnTo>
                <a:lnTo>
                  <a:pt x="54260" y="28550"/>
                </a:lnTo>
                <a:lnTo>
                  <a:pt x="54270" y="28550"/>
                </a:lnTo>
                <a:lnTo>
                  <a:pt x="54280" y="28550"/>
                </a:lnTo>
                <a:lnTo>
                  <a:pt x="54290" y="28550"/>
                </a:lnTo>
                <a:lnTo>
                  <a:pt x="54310" y="28560"/>
                </a:lnTo>
                <a:lnTo>
                  <a:pt x="54320" y="28550"/>
                </a:lnTo>
                <a:lnTo>
                  <a:pt x="54350" y="28530"/>
                </a:lnTo>
                <a:lnTo>
                  <a:pt x="54370" y="28520"/>
                </a:lnTo>
                <a:lnTo>
                  <a:pt x="54400" y="28510"/>
                </a:lnTo>
                <a:lnTo>
                  <a:pt x="54420" y="28510"/>
                </a:lnTo>
                <a:lnTo>
                  <a:pt x="54430" y="28500"/>
                </a:lnTo>
                <a:lnTo>
                  <a:pt x="54450" y="28480"/>
                </a:lnTo>
                <a:lnTo>
                  <a:pt x="54460" y="28470"/>
                </a:lnTo>
                <a:lnTo>
                  <a:pt x="54480" y="28470"/>
                </a:lnTo>
                <a:lnTo>
                  <a:pt x="54490" y="28470"/>
                </a:lnTo>
                <a:lnTo>
                  <a:pt x="54500" y="28470"/>
                </a:lnTo>
                <a:lnTo>
                  <a:pt x="54540" y="28470"/>
                </a:lnTo>
                <a:lnTo>
                  <a:pt x="54560" y="28460"/>
                </a:lnTo>
                <a:lnTo>
                  <a:pt x="54570" y="28460"/>
                </a:lnTo>
                <a:lnTo>
                  <a:pt x="54580" y="28450"/>
                </a:lnTo>
                <a:lnTo>
                  <a:pt x="54590" y="28430"/>
                </a:lnTo>
                <a:lnTo>
                  <a:pt x="54600" y="28410"/>
                </a:lnTo>
                <a:lnTo>
                  <a:pt x="54610" y="28400"/>
                </a:lnTo>
                <a:lnTo>
                  <a:pt x="54630" y="28400"/>
                </a:lnTo>
                <a:lnTo>
                  <a:pt x="54650" y="28400"/>
                </a:lnTo>
                <a:lnTo>
                  <a:pt x="54670" y="28390"/>
                </a:lnTo>
                <a:lnTo>
                  <a:pt x="54700" y="28380"/>
                </a:lnTo>
                <a:lnTo>
                  <a:pt x="54720" y="28370"/>
                </a:lnTo>
                <a:lnTo>
                  <a:pt x="54740" y="28360"/>
                </a:lnTo>
                <a:lnTo>
                  <a:pt x="54760" y="28360"/>
                </a:lnTo>
                <a:lnTo>
                  <a:pt x="54790" y="28350"/>
                </a:lnTo>
                <a:lnTo>
                  <a:pt x="54810" y="28360"/>
                </a:lnTo>
                <a:lnTo>
                  <a:pt x="54830" y="28360"/>
                </a:lnTo>
                <a:lnTo>
                  <a:pt x="54840" y="28360"/>
                </a:lnTo>
                <a:lnTo>
                  <a:pt x="54850" y="28360"/>
                </a:lnTo>
                <a:lnTo>
                  <a:pt x="54880" y="28340"/>
                </a:lnTo>
                <a:lnTo>
                  <a:pt x="54900" y="28320"/>
                </a:lnTo>
                <a:lnTo>
                  <a:pt x="54910" y="28310"/>
                </a:lnTo>
                <a:lnTo>
                  <a:pt x="54920" y="28310"/>
                </a:lnTo>
                <a:lnTo>
                  <a:pt x="54930" y="28310"/>
                </a:lnTo>
                <a:lnTo>
                  <a:pt x="54940" y="28320"/>
                </a:lnTo>
                <a:lnTo>
                  <a:pt x="54950" y="28330"/>
                </a:lnTo>
                <a:lnTo>
                  <a:pt x="54960" y="28330"/>
                </a:lnTo>
                <a:lnTo>
                  <a:pt x="54980" y="28330"/>
                </a:lnTo>
                <a:lnTo>
                  <a:pt x="55000" y="28330"/>
                </a:lnTo>
                <a:lnTo>
                  <a:pt x="55030" y="28320"/>
                </a:lnTo>
                <a:lnTo>
                  <a:pt x="55070" y="28300"/>
                </a:lnTo>
                <a:lnTo>
                  <a:pt x="55080" y="28290"/>
                </a:lnTo>
                <a:lnTo>
                  <a:pt x="55090" y="28270"/>
                </a:lnTo>
                <a:lnTo>
                  <a:pt x="55110" y="28270"/>
                </a:lnTo>
                <a:lnTo>
                  <a:pt x="55110" y="28260"/>
                </a:lnTo>
                <a:lnTo>
                  <a:pt x="55120" y="28260"/>
                </a:lnTo>
                <a:lnTo>
                  <a:pt x="55140" y="28260"/>
                </a:lnTo>
                <a:lnTo>
                  <a:pt x="55150" y="28260"/>
                </a:lnTo>
                <a:lnTo>
                  <a:pt x="55160" y="28250"/>
                </a:lnTo>
                <a:lnTo>
                  <a:pt x="55190" y="28230"/>
                </a:lnTo>
                <a:lnTo>
                  <a:pt x="55210" y="28210"/>
                </a:lnTo>
                <a:lnTo>
                  <a:pt x="55240" y="28190"/>
                </a:lnTo>
                <a:lnTo>
                  <a:pt x="55250" y="28170"/>
                </a:lnTo>
                <a:lnTo>
                  <a:pt x="55270" y="28160"/>
                </a:lnTo>
                <a:lnTo>
                  <a:pt x="55290" y="28150"/>
                </a:lnTo>
                <a:lnTo>
                  <a:pt x="55300" y="28160"/>
                </a:lnTo>
                <a:lnTo>
                  <a:pt x="55320" y="28160"/>
                </a:lnTo>
                <a:lnTo>
                  <a:pt x="55330" y="28170"/>
                </a:lnTo>
                <a:lnTo>
                  <a:pt x="55340" y="28170"/>
                </a:lnTo>
                <a:lnTo>
                  <a:pt x="55350" y="28180"/>
                </a:lnTo>
                <a:lnTo>
                  <a:pt x="55380" y="28190"/>
                </a:lnTo>
                <a:lnTo>
                  <a:pt x="55390" y="28190"/>
                </a:lnTo>
                <a:lnTo>
                  <a:pt x="55400" y="28190"/>
                </a:lnTo>
                <a:lnTo>
                  <a:pt x="55410" y="28180"/>
                </a:lnTo>
                <a:lnTo>
                  <a:pt x="55410" y="28170"/>
                </a:lnTo>
                <a:lnTo>
                  <a:pt x="55420" y="28160"/>
                </a:lnTo>
                <a:lnTo>
                  <a:pt x="55430" y="28150"/>
                </a:lnTo>
                <a:lnTo>
                  <a:pt x="55440" y="28140"/>
                </a:lnTo>
                <a:lnTo>
                  <a:pt x="55470" y="28140"/>
                </a:lnTo>
                <a:lnTo>
                  <a:pt x="55500" y="28130"/>
                </a:lnTo>
                <a:lnTo>
                  <a:pt x="55530" y="28120"/>
                </a:lnTo>
                <a:lnTo>
                  <a:pt x="55550" y="28100"/>
                </a:lnTo>
                <a:lnTo>
                  <a:pt x="55580" y="28070"/>
                </a:lnTo>
                <a:lnTo>
                  <a:pt x="55590" y="28050"/>
                </a:lnTo>
                <a:lnTo>
                  <a:pt x="55600" y="28040"/>
                </a:lnTo>
                <a:lnTo>
                  <a:pt x="55620" y="28040"/>
                </a:lnTo>
                <a:lnTo>
                  <a:pt x="55640" y="28030"/>
                </a:lnTo>
                <a:lnTo>
                  <a:pt x="55660" y="28030"/>
                </a:lnTo>
                <a:lnTo>
                  <a:pt x="55680" y="28040"/>
                </a:lnTo>
                <a:lnTo>
                  <a:pt x="55700" y="28040"/>
                </a:lnTo>
                <a:lnTo>
                  <a:pt x="55720" y="28030"/>
                </a:lnTo>
                <a:lnTo>
                  <a:pt x="55730" y="28020"/>
                </a:lnTo>
                <a:lnTo>
                  <a:pt x="55760" y="28000"/>
                </a:lnTo>
                <a:lnTo>
                  <a:pt x="55770" y="27990"/>
                </a:lnTo>
                <a:lnTo>
                  <a:pt x="55780" y="27980"/>
                </a:lnTo>
                <a:lnTo>
                  <a:pt x="55780" y="27960"/>
                </a:lnTo>
                <a:lnTo>
                  <a:pt x="55780" y="27940"/>
                </a:lnTo>
                <a:lnTo>
                  <a:pt x="55750" y="27880"/>
                </a:lnTo>
                <a:lnTo>
                  <a:pt x="55750" y="27860"/>
                </a:lnTo>
                <a:lnTo>
                  <a:pt x="55750" y="27850"/>
                </a:lnTo>
                <a:lnTo>
                  <a:pt x="55770" y="27810"/>
                </a:lnTo>
                <a:lnTo>
                  <a:pt x="55780" y="27790"/>
                </a:lnTo>
                <a:lnTo>
                  <a:pt x="55800" y="27770"/>
                </a:lnTo>
                <a:lnTo>
                  <a:pt x="55820" y="27750"/>
                </a:lnTo>
                <a:lnTo>
                  <a:pt x="55850" y="27730"/>
                </a:lnTo>
                <a:lnTo>
                  <a:pt x="55870" y="27720"/>
                </a:lnTo>
                <a:lnTo>
                  <a:pt x="55910" y="27700"/>
                </a:lnTo>
                <a:lnTo>
                  <a:pt x="55970" y="27690"/>
                </a:lnTo>
                <a:lnTo>
                  <a:pt x="56030" y="27670"/>
                </a:lnTo>
                <a:lnTo>
                  <a:pt x="56090" y="27660"/>
                </a:lnTo>
                <a:lnTo>
                  <a:pt x="56140" y="27650"/>
                </a:lnTo>
                <a:lnTo>
                  <a:pt x="56180" y="27640"/>
                </a:lnTo>
                <a:lnTo>
                  <a:pt x="56270" y="27640"/>
                </a:lnTo>
                <a:lnTo>
                  <a:pt x="56380" y="27640"/>
                </a:lnTo>
                <a:lnTo>
                  <a:pt x="56430" y="27650"/>
                </a:lnTo>
                <a:lnTo>
                  <a:pt x="56520" y="27670"/>
                </a:lnTo>
                <a:lnTo>
                  <a:pt x="56550" y="27670"/>
                </a:lnTo>
                <a:lnTo>
                  <a:pt x="56570" y="27660"/>
                </a:lnTo>
                <a:lnTo>
                  <a:pt x="56590" y="27660"/>
                </a:lnTo>
                <a:lnTo>
                  <a:pt x="56610" y="27660"/>
                </a:lnTo>
                <a:lnTo>
                  <a:pt x="56640" y="27660"/>
                </a:lnTo>
                <a:lnTo>
                  <a:pt x="56660" y="27670"/>
                </a:lnTo>
                <a:lnTo>
                  <a:pt x="56690" y="27680"/>
                </a:lnTo>
                <a:lnTo>
                  <a:pt x="56730" y="27690"/>
                </a:lnTo>
                <a:lnTo>
                  <a:pt x="56750" y="27690"/>
                </a:lnTo>
                <a:lnTo>
                  <a:pt x="56790" y="27690"/>
                </a:lnTo>
                <a:lnTo>
                  <a:pt x="56820" y="27700"/>
                </a:lnTo>
                <a:lnTo>
                  <a:pt x="56840" y="27710"/>
                </a:lnTo>
                <a:lnTo>
                  <a:pt x="56860" y="27720"/>
                </a:lnTo>
                <a:lnTo>
                  <a:pt x="56870" y="27720"/>
                </a:lnTo>
                <a:lnTo>
                  <a:pt x="56880" y="27720"/>
                </a:lnTo>
                <a:lnTo>
                  <a:pt x="56890" y="27730"/>
                </a:lnTo>
                <a:lnTo>
                  <a:pt x="56910" y="27730"/>
                </a:lnTo>
                <a:lnTo>
                  <a:pt x="56930" y="27740"/>
                </a:lnTo>
                <a:lnTo>
                  <a:pt x="56940" y="27740"/>
                </a:lnTo>
                <a:lnTo>
                  <a:pt x="56960" y="27760"/>
                </a:lnTo>
                <a:lnTo>
                  <a:pt x="56970" y="27760"/>
                </a:lnTo>
                <a:lnTo>
                  <a:pt x="56980" y="27770"/>
                </a:lnTo>
                <a:lnTo>
                  <a:pt x="57000" y="27780"/>
                </a:lnTo>
                <a:lnTo>
                  <a:pt x="57010" y="27780"/>
                </a:lnTo>
                <a:lnTo>
                  <a:pt x="57010" y="27790"/>
                </a:lnTo>
                <a:lnTo>
                  <a:pt x="57020" y="27800"/>
                </a:lnTo>
                <a:lnTo>
                  <a:pt x="57030" y="27800"/>
                </a:lnTo>
                <a:lnTo>
                  <a:pt x="57040" y="27790"/>
                </a:lnTo>
                <a:lnTo>
                  <a:pt x="57050" y="27770"/>
                </a:lnTo>
                <a:lnTo>
                  <a:pt x="57060" y="27760"/>
                </a:lnTo>
                <a:lnTo>
                  <a:pt x="57070" y="27750"/>
                </a:lnTo>
                <a:lnTo>
                  <a:pt x="57070" y="27740"/>
                </a:lnTo>
                <a:lnTo>
                  <a:pt x="57090" y="27730"/>
                </a:lnTo>
                <a:lnTo>
                  <a:pt x="57100" y="27710"/>
                </a:lnTo>
                <a:lnTo>
                  <a:pt x="57120" y="27700"/>
                </a:lnTo>
                <a:lnTo>
                  <a:pt x="57140" y="27700"/>
                </a:lnTo>
                <a:lnTo>
                  <a:pt x="57150" y="27730"/>
                </a:lnTo>
                <a:lnTo>
                  <a:pt x="57160" y="27750"/>
                </a:lnTo>
                <a:lnTo>
                  <a:pt x="57180" y="27770"/>
                </a:lnTo>
                <a:lnTo>
                  <a:pt x="57190" y="27770"/>
                </a:lnTo>
                <a:lnTo>
                  <a:pt x="57200" y="27770"/>
                </a:lnTo>
                <a:lnTo>
                  <a:pt x="57220" y="27770"/>
                </a:lnTo>
                <a:lnTo>
                  <a:pt x="57250" y="27770"/>
                </a:lnTo>
                <a:lnTo>
                  <a:pt x="57270" y="27780"/>
                </a:lnTo>
                <a:lnTo>
                  <a:pt x="57290" y="27780"/>
                </a:lnTo>
                <a:lnTo>
                  <a:pt x="57310" y="27790"/>
                </a:lnTo>
                <a:lnTo>
                  <a:pt x="57330" y="27800"/>
                </a:lnTo>
                <a:lnTo>
                  <a:pt x="57350" y="27810"/>
                </a:lnTo>
                <a:lnTo>
                  <a:pt x="57370" y="27820"/>
                </a:lnTo>
                <a:lnTo>
                  <a:pt x="57390" y="27820"/>
                </a:lnTo>
                <a:lnTo>
                  <a:pt x="57410" y="27820"/>
                </a:lnTo>
                <a:lnTo>
                  <a:pt x="57440" y="27840"/>
                </a:lnTo>
                <a:lnTo>
                  <a:pt x="57470" y="27860"/>
                </a:lnTo>
                <a:lnTo>
                  <a:pt x="57540" y="27870"/>
                </a:lnTo>
                <a:lnTo>
                  <a:pt x="57590" y="27870"/>
                </a:lnTo>
                <a:lnTo>
                  <a:pt x="57610" y="27880"/>
                </a:lnTo>
                <a:lnTo>
                  <a:pt x="57630" y="27890"/>
                </a:lnTo>
                <a:lnTo>
                  <a:pt x="57680" y="27900"/>
                </a:lnTo>
                <a:lnTo>
                  <a:pt x="57770" y="27900"/>
                </a:lnTo>
                <a:lnTo>
                  <a:pt x="57810" y="27900"/>
                </a:lnTo>
                <a:lnTo>
                  <a:pt x="57830" y="27880"/>
                </a:lnTo>
                <a:lnTo>
                  <a:pt x="57840" y="27880"/>
                </a:lnTo>
                <a:lnTo>
                  <a:pt x="57860" y="27880"/>
                </a:lnTo>
                <a:lnTo>
                  <a:pt x="57880" y="27880"/>
                </a:lnTo>
                <a:lnTo>
                  <a:pt x="57930" y="27870"/>
                </a:lnTo>
                <a:lnTo>
                  <a:pt x="57980" y="27860"/>
                </a:lnTo>
                <a:lnTo>
                  <a:pt x="58040" y="27860"/>
                </a:lnTo>
                <a:lnTo>
                  <a:pt x="58100" y="27850"/>
                </a:lnTo>
                <a:lnTo>
                  <a:pt x="58140" y="27830"/>
                </a:lnTo>
                <a:lnTo>
                  <a:pt x="58170" y="27820"/>
                </a:lnTo>
                <a:lnTo>
                  <a:pt x="58210" y="27820"/>
                </a:lnTo>
                <a:lnTo>
                  <a:pt x="58220" y="27810"/>
                </a:lnTo>
                <a:lnTo>
                  <a:pt x="58230" y="27800"/>
                </a:lnTo>
                <a:lnTo>
                  <a:pt x="58250" y="27790"/>
                </a:lnTo>
                <a:lnTo>
                  <a:pt x="58270" y="27790"/>
                </a:lnTo>
                <a:lnTo>
                  <a:pt x="58300" y="27790"/>
                </a:lnTo>
                <a:lnTo>
                  <a:pt x="58330" y="27810"/>
                </a:lnTo>
                <a:lnTo>
                  <a:pt x="58360" y="27830"/>
                </a:lnTo>
                <a:lnTo>
                  <a:pt x="58370" y="27840"/>
                </a:lnTo>
                <a:lnTo>
                  <a:pt x="58380" y="27840"/>
                </a:lnTo>
                <a:lnTo>
                  <a:pt x="58400" y="27850"/>
                </a:lnTo>
                <a:lnTo>
                  <a:pt x="58410" y="27860"/>
                </a:lnTo>
                <a:lnTo>
                  <a:pt x="58430" y="27860"/>
                </a:lnTo>
                <a:lnTo>
                  <a:pt x="58440" y="27860"/>
                </a:lnTo>
                <a:lnTo>
                  <a:pt x="58460" y="27860"/>
                </a:lnTo>
                <a:lnTo>
                  <a:pt x="58480" y="27870"/>
                </a:lnTo>
                <a:lnTo>
                  <a:pt x="58490" y="27870"/>
                </a:lnTo>
                <a:lnTo>
                  <a:pt x="58510" y="27870"/>
                </a:lnTo>
                <a:lnTo>
                  <a:pt x="58540" y="27880"/>
                </a:lnTo>
                <a:lnTo>
                  <a:pt x="58570" y="27880"/>
                </a:lnTo>
                <a:lnTo>
                  <a:pt x="58600" y="27900"/>
                </a:lnTo>
                <a:lnTo>
                  <a:pt x="58620" y="27900"/>
                </a:lnTo>
                <a:lnTo>
                  <a:pt x="58630" y="27900"/>
                </a:lnTo>
                <a:lnTo>
                  <a:pt x="58650" y="27890"/>
                </a:lnTo>
                <a:lnTo>
                  <a:pt x="58670" y="27880"/>
                </a:lnTo>
                <a:lnTo>
                  <a:pt x="58690" y="27890"/>
                </a:lnTo>
                <a:lnTo>
                  <a:pt x="58710" y="27890"/>
                </a:lnTo>
                <a:lnTo>
                  <a:pt x="58730" y="27890"/>
                </a:lnTo>
                <a:lnTo>
                  <a:pt x="58750" y="27880"/>
                </a:lnTo>
                <a:lnTo>
                  <a:pt x="58760" y="27870"/>
                </a:lnTo>
                <a:lnTo>
                  <a:pt x="58790" y="27870"/>
                </a:lnTo>
                <a:lnTo>
                  <a:pt x="58810" y="27870"/>
                </a:lnTo>
                <a:lnTo>
                  <a:pt x="58820" y="27880"/>
                </a:lnTo>
                <a:lnTo>
                  <a:pt x="58830" y="27890"/>
                </a:lnTo>
                <a:lnTo>
                  <a:pt x="58840" y="27890"/>
                </a:lnTo>
                <a:lnTo>
                  <a:pt x="58850" y="27900"/>
                </a:lnTo>
                <a:lnTo>
                  <a:pt x="58860" y="27900"/>
                </a:lnTo>
                <a:lnTo>
                  <a:pt x="58880" y="27890"/>
                </a:lnTo>
                <a:lnTo>
                  <a:pt x="58890" y="27890"/>
                </a:lnTo>
                <a:lnTo>
                  <a:pt x="58900" y="27880"/>
                </a:lnTo>
                <a:lnTo>
                  <a:pt x="58910" y="27880"/>
                </a:lnTo>
                <a:lnTo>
                  <a:pt x="58920" y="27890"/>
                </a:lnTo>
                <a:lnTo>
                  <a:pt x="58940" y="27890"/>
                </a:lnTo>
                <a:lnTo>
                  <a:pt x="58960" y="27890"/>
                </a:lnTo>
                <a:lnTo>
                  <a:pt x="58980" y="27900"/>
                </a:lnTo>
                <a:lnTo>
                  <a:pt x="59000" y="27900"/>
                </a:lnTo>
                <a:lnTo>
                  <a:pt x="59010" y="27910"/>
                </a:lnTo>
                <a:lnTo>
                  <a:pt x="59020" y="27920"/>
                </a:lnTo>
                <a:lnTo>
                  <a:pt x="59030" y="27920"/>
                </a:lnTo>
                <a:lnTo>
                  <a:pt x="59040" y="27920"/>
                </a:lnTo>
                <a:lnTo>
                  <a:pt x="59050" y="27920"/>
                </a:lnTo>
                <a:lnTo>
                  <a:pt x="59060" y="27920"/>
                </a:lnTo>
                <a:lnTo>
                  <a:pt x="59080" y="27920"/>
                </a:lnTo>
                <a:lnTo>
                  <a:pt x="59090" y="27920"/>
                </a:lnTo>
                <a:lnTo>
                  <a:pt x="59110" y="27920"/>
                </a:lnTo>
                <a:lnTo>
                  <a:pt x="59120" y="27910"/>
                </a:lnTo>
                <a:lnTo>
                  <a:pt x="59140" y="27910"/>
                </a:lnTo>
                <a:lnTo>
                  <a:pt x="59150" y="27920"/>
                </a:lnTo>
                <a:lnTo>
                  <a:pt x="59160" y="27930"/>
                </a:lnTo>
                <a:lnTo>
                  <a:pt x="59180" y="27930"/>
                </a:lnTo>
                <a:lnTo>
                  <a:pt x="59200" y="27940"/>
                </a:lnTo>
                <a:lnTo>
                  <a:pt x="59210" y="27950"/>
                </a:lnTo>
                <a:lnTo>
                  <a:pt x="59230" y="27960"/>
                </a:lnTo>
                <a:lnTo>
                  <a:pt x="59240" y="27960"/>
                </a:lnTo>
                <a:lnTo>
                  <a:pt x="59260" y="27970"/>
                </a:lnTo>
                <a:lnTo>
                  <a:pt x="59270" y="27970"/>
                </a:lnTo>
                <a:lnTo>
                  <a:pt x="59290" y="27970"/>
                </a:lnTo>
                <a:lnTo>
                  <a:pt x="59310" y="27970"/>
                </a:lnTo>
                <a:lnTo>
                  <a:pt x="59330" y="27970"/>
                </a:lnTo>
                <a:lnTo>
                  <a:pt x="59330" y="27960"/>
                </a:lnTo>
                <a:lnTo>
                  <a:pt x="59340" y="27950"/>
                </a:lnTo>
                <a:lnTo>
                  <a:pt x="59350" y="27940"/>
                </a:lnTo>
                <a:lnTo>
                  <a:pt x="59360" y="27950"/>
                </a:lnTo>
                <a:lnTo>
                  <a:pt x="59380" y="27970"/>
                </a:lnTo>
                <a:lnTo>
                  <a:pt x="59400" y="27970"/>
                </a:lnTo>
                <a:lnTo>
                  <a:pt x="59400" y="27980"/>
                </a:lnTo>
                <a:lnTo>
                  <a:pt x="59420" y="27980"/>
                </a:lnTo>
                <a:lnTo>
                  <a:pt x="59440" y="27980"/>
                </a:lnTo>
                <a:lnTo>
                  <a:pt x="59460" y="27980"/>
                </a:lnTo>
                <a:lnTo>
                  <a:pt x="59490" y="27990"/>
                </a:lnTo>
                <a:lnTo>
                  <a:pt x="59500" y="27990"/>
                </a:lnTo>
                <a:lnTo>
                  <a:pt x="59510" y="28000"/>
                </a:lnTo>
                <a:lnTo>
                  <a:pt x="59520" y="28000"/>
                </a:lnTo>
                <a:lnTo>
                  <a:pt x="59540" y="28010"/>
                </a:lnTo>
                <a:lnTo>
                  <a:pt x="59550" y="28020"/>
                </a:lnTo>
                <a:lnTo>
                  <a:pt x="59570" y="28020"/>
                </a:lnTo>
                <a:lnTo>
                  <a:pt x="59590" y="28020"/>
                </a:lnTo>
                <a:lnTo>
                  <a:pt x="59590" y="28000"/>
                </a:lnTo>
                <a:lnTo>
                  <a:pt x="59600" y="27990"/>
                </a:lnTo>
                <a:lnTo>
                  <a:pt x="59610" y="27990"/>
                </a:lnTo>
                <a:lnTo>
                  <a:pt x="59620" y="27990"/>
                </a:lnTo>
                <a:lnTo>
                  <a:pt x="59640" y="28000"/>
                </a:lnTo>
                <a:lnTo>
                  <a:pt x="59660" y="28000"/>
                </a:lnTo>
                <a:lnTo>
                  <a:pt x="59680" y="27990"/>
                </a:lnTo>
                <a:lnTo>
                  <a:pt x="59700" y="27990"/>
                </a:lnTo>
                <a:lnTo>
                  <a:pt x="59710" y="27990"/>
                </a:lnTo>
                <a:lnTo>
                  <a:pt x="59750" y="28000"/>
                </a:lnTo>
                <a:lnTo>
                  <a:pt x="59780" y="28000"/>
                </a:lnTo>
                <a:lnTo>
                  <a:pt x="59810" y="27990"/>
                </a:lnTo>
                <a:lnTo>
                  <a:pt x="59840" y="28000"/>
                </a:lnTo>
                <a:lnTo>
                  <a:pt x="59870" y="27990"/>
                </a:lnTo>
                <a:lnTo>
                  <a:pt x="59910" y="28000"/>
                </a:lnTo>
                <a:lnTo>
                  <a:pt x="59990" y="28000"/>
                </a:lnTo>
                <a:lnTo>
                  <a:pt x="60040" y="28010"/>
                </a:lnTo>
                <a:lnTo>
                  <a:pt x="60150" y="28030"/>
                </a:lnTo>
                <a:lnTo>
                  <a:pt x="60190" y="28040"/>
                </a:lnTo>
                <a:lnTo>
                  <a:pt x="60220" y="28040"/>
                </a:lnTo>
                <a:lnTo>
                  <a:pt x="60250" y="28030"/>
                </a:lnTo>
                <a:lnTo>
                  <a:pt x="60270" y="28040"/>
                </a:lnTo>
                <a:lnTo>
                  <a:pt x="60290" y="28050"/>
                </a:lnTo>
                <a:lnTo>
                  <a:pt x="60330" y="28060"/>
                </a:lnTo>
                <a:lnTo>
                  <a:pt x="60440" y="28070"/>
                </a:lnTo>
                <a:lnTo>
                  <a:pt x="60520" y="28080"/>
                </a:lnTo>
                <a:lnTo>
                  <a:pt x="60570" y="28090"/>
                </a:lnTo>
                <a:lnTo>
                  <a:pt x="60630" y="28100"/>
                </a:lnTo>
                <a:lnTo>
                  <a:pt x="60690" y="28090"/>
                </a:lnTo>
                <a:lnTo>
                  <a:pt x="60740" y="28100"/>
                </a:lnTo>
                <a:lnTo>
                  <a:pt x="60790" y="28110"/>
                </a:lnTo>
                <a:lnTo>
                  <a:pt x="60820" y="28110"/>
                </a:lnTo>
                <a:lnTo>
                  <a:pt x="60860" y="28090"/>
                </a:lnTo>
                <a:lnTo>
                  <a:pt x="60890" y="28080"/>
                </a:lnTo>
                <a:lnTo>
                  <a:pt x="60900" y="28080"/>
                </a:lnTo>
                <a:lnTo>
                  <a:pt x="60940" y="28070"/>
                </a:lnTo>
                <a:lnTo>
                  <a:pt x="60960" y="28090"/>
                </a:lnTo>
                <a:lnTo>
                  <a:pt x="60970" y="28100"/>
                </a:lnTo>
                <a:lnTo>
                  <a:pt x="60960" y="28120"/>
                </a:lnTo>
                <a:lnTo>
                  <a:pt x="60960" y="28150"/>
                </a:lnTo>
                <a:lnTo>
                  <a:pt x="60970" y="28160"/>
                </a:lnTo>
                <a:lnTo>
                  <a:pt x="60990" y="28160"/>
                </a:lnTo>
                <a:lnTo>
                  <a:pt x="61020" y="28160"/>
                </a:lnTo>
                <a:lnTo>
                  <a:pt x="61040" y="28160"/>
                </a:lnTo>
                <a:lnTo>
                  <a:pt x="61070" y="28160"/>
                </a:lnTo>
                <a:lnTo>
                  <a:pt x="61090" y="28170"/>
                </a:lnTo>
                <a:lnTo>
                  <a:pt x="61120" y="28190"/>
                </a:lnTo>
                <a:lnTo>
                  <a:pt x="61130" y="28220"/>
                </a:lnTo>
                <a:lnTo>
                  <a:pt x="61160" y="28230"/>
                </a:lnTo>
                <a:lnTo>
                  <a:pt x="61190" y="28240"/>
                </a:lnTo>
                <a:lnTo>
                  <a:pt x="61240" y="28240"/>
                </a:lnTo>
                <a:lnTo>
                  <a:pt x="61270" y="28230"/>
                </a:lnTo>
                <a:lnTo>
                  <a:pt x="61290" y="28220"/>
                </a:lnTo>
                <a:lnTo>
                  <a:pt x="61310" y="28220"/>
                </a:lnTo>
                <a:lnTo>
                  <a:pt x="61340" y="28240"/>
                </a:lnTo>
                <a:lnTo>
                  <a:pt x="61360" y="28240"/>
                </a:lnTo>
                <a:lnTo>
                  <a:pt x="61380" y="28240"/>
                </a:lnTo>
                <a:lnTo>
                  <a:pt x="61420" y="28240"/>
                </a:lnTo>
                <a:lnTo>
                  <a:pt x="61440" y="28240"/>
                </a:lnTo>
                <a:lnTo>
                  <a:pt x="61460" y="28250"/>
                </a:lnTo>
                <a:lnTo>
                  <a:pt x="61490" y="28260"/>
                </a:lnTo>
                <a:lnTo>
                  <a:pt x="61510" y="28240"/>
                </a:lnTo>
                <a:lnTo>
                  <a:pt x="61510" y="28220"/>
                </a:lnTo>
                <a:lnTo>
                  <a:pt x="61530" y="28220"/>
                </a:lnTo>
                <a:lnTo>
                  <a:pt x="61550" y="28230"/>
                </a:lnTo>
                <a:lnTo>
                  <a:pt x="61570" y="28230"/>
                </a:lnTo>
                <a:lnTo>
                  <a:pt x="61600" y="28240"/>
                </a:lnTo>
                <a:lnTo>
                  <a:pt x="61630" y="28240"/>
                </a:lnTo>
                <a:lnTo>
                  <a:pt x="61670" y="28240"/>
                </a:lnTo>
                <a:lnTo>
                  <a:pt x="61690" y="28250"/>
                </a:lnTo>
                <a:lnTo>
                  <a:pt x="61710" y="28250"/>
                </a:lnTo>
                <a:lnTo>
                  <a:pt x="61740" y="28230"/>
                </a:lnTo>
                <a:lnTo>
                  <a:pt x="61760" y="28220"/>
                </a:lnTo>
                <a:lnTo>
                  <a:pt x="61790" y="28220"/>
                </a:lnTo>
                <a:lnTo>
                  <a:pt x="61810" y="28210"/>
                </a:lnTo>
                <a:lnTo>
                  <a:pt x="61820" y="28220"/>
                </a:lnTo>
                <a:lnTo>
                  <a:pt x="61830" y="28240"/>
                </a:lnTo>
                <a:lnTo>
                  <a:pt x="61860" y="28250"/>
                </a:lnTo>
                <a:lnTo>
                  <a:pt x="61890" y="28240"/>
                </a:lnTo>
                <a:lnTo>
                  <a:pt x="61910" y="28240"/>
                </a:lnTo>
                <a:lnTo>
                  <a:pt x="61940" y="28240"/>
                </a:lnTo>
                <a:lnTo>
                  <a:pt x="61960" y="28250"/>
                </a:lnTo>
                <a:lnTo>
                  <a:pt x="61970" y="28260"/>
                </a:lnTo>
                <a:lnTo>
                  <a:pt x="61990" y="28280"/>
                </a:lnTo>
                <a:lnTo>
                  <a:pt x="62040" y="28300"/>
                </a:lnTo>
                <a:lnTo>
                  <a:pt x="62090" y="28310"/>
                </a:lnTo>
                <a:lnTo>
                  <a:pt x="62110" y="28320"/>
                </a:lnTo>
                <a:lnTo>
                  <a:pt x="62150" y="28310"/>
                </a:lnTo>
                <a:lnTo>
                  <a:pt x="62180" y="28300"/>
                </a:lnTo>
                <a:lnTo>
                  <a:pt x="62210" y="28300"/>
                </a:lnTo>
                <a:lnTo>
                  <a:pt x="62230" y="28310"/>
                </a:lnTo>
                <a:lnTo>
                  <a:pt x="62270" y="28320"/>
                </a:lnTo>
                <a:lnTo>
                  <a:pt x="62300" y="28320"/>
                </a:lnTo>
                <a:lnTo>
                  <a:pt x="62330" y="28310"/>
                </a:lnTo>
                <a:lnTo>
                  <a:pt x="62350" y="28300"/>
                </a:lnTo>
                <a:lnTo>
                  <a:pt x="62370" y="28320"/>
                </a:lnTo>
                <a:lnTo>
                  <a:pt x="62390" y="28310"/>
                </a:lnTo>
                <a:lnTo>
                  <a:pt x="62410" y="28310"/>
                </a:lnTo>
                <a:lnTo>
                  <a:pt x="62420" y="28320"/>
                </a:lnTo>
                <a:lnTo>
                  <a:pt x="62440" y="28340"/>
                </a:lnTo>
                <a:lnTo>
                  <a:pt x="62440" y="28370"/>
                </a:lnTo>
                <a:lnTo>
                  <a:pt x="62430" y="28410"/>
                </a:lnTo>
                <a:lnTo>
                  <a:pt x="62410" y="28440"/>
                </a:lnTo>
                <a:lnTo>
                  <a:pt x="62420" y="28460"/>
                </a:lnTo>
                <a:lnTo>
                  <a:pt x="62440" y="28460"/>
                </a:lnTo>
                <a:lnTo>
                  <a:pt x="62460" y="28460"/>
                </a:lnTo>
                <a:lnTo>
                  <a:pt x="62500" y="28450"/>
                </a:lnTo>
                <a:lnTo>
                  <a:pt x="62520" y="28450"/>
                </a:lnTo>
                <a:lnTo>
                  <a:pt x="62550" y="28460"/>
                </a:lnTo>
                <a:lnTo>
                  <a:pt x="62580" y="28450"/>
                </a:lnTo>
                <a:lnTo>
                  <a:pt x="62600" y="28460"/>
                </a:lnTo>
                <a:lnTo>
                  <a:pt x="62640" y="28460"/>
                </a:lnTo>
                <a:lnTo>
                  <a:pt x="62650" y="28470"/>
                </a:lnTo>
                <a:lnTo>
                  <a:pt x="62660" y="28470"/>
                </a:lnTo>
                <a:lnTo>
                  <a:pt x="62690" y="28460"/>
                </a:lnTo>
                <a:lnTo>
                  <a:pt x="62720" y="28460"/>
                </a:lnTo>
                <a:lnTo>
                  <a:pt x="62740" y="28450"/>
                </a:lnTo>
                <a:lnTo>
                  <a:pt x="62750" y="28450"/>
                </a:lnTo>
                <a:lnTo>
                  <a:pt x="62770" y="28460"/>
                </a:lnTo>
                <a:lnTo>
                  <a:pt x="62790" y="28470"/>
                </a:lnTo>
                <a:lnTo>
                  <a:pt x="62800" y="28470"/>
                </a:lnTo>
                <a:lnTo>
                  <a:pt x="62820" y="28490"/>
                </a:lnTo>
                <a:lnTo>
                  <a:pt x="62840" y="28490"/>
                </a:lnTo>
                <a:lnTo>
                  <a:pt x="62860" y="28480"/>
                </a:lnTo>
                <a:lnTo>
                  <a:pt x="62880" y="28480"/>
                </a:lnTo>
                <a:lnTo>
                  <a:pt x="62900" y="28480"/>
                </a:lnTo>
                <a:lnTo>
                  <a:pt x="62920" y="28480"/>
                </a:lnTo>
                <a:lnTo>
                  <a:pt x="62940" y="28480"/>
                </a:lnTo>
                <a:lnTo>
                  <a:pt x="62960" y="28480"/>
                </a:lnTo>
                <a:lnTo>
                  <a:pt x="62970" y="28480"/>
                </a:lnTo>
                <a:lnTo>
                  <a:pt x="62990" y="28470"/>
                </a:lnTo>
                <a:lnTo>
                  <a:pt x="63010" y="28480"/>
                </a:lnTo>
                <a:lnTo>
                  <a:pt x="63020" y="28480"/>
                </a:lnTo>
                <a:lnTo>
                  <a:pt x="63030" y="28490"/>
                </a:lnTo>
                <a:lnTo>
                  <a:pt x="63040" y="28490"/>
                </a:lnTo>
                <a:lnTo>
                  <a:pt x="63050" y="28500"/>
                </a:lnTo>
                <a:lnTo>
                  <a:pt x="63060" y="28500"/>
                </a:lnTo>
                <a:lnTo>
                  <a:pt x="63090" y="28490"/>
                </a:lnTo>
                <a:lnTo>
                  <a:pt x="63110" y="28490"/>
                </a:lnTo>
                <a:lnTo>
                  <a:pt x="63140" y="28510"/>
                </a:lnTo>
                <a:lnTo>
                  <a:pt x="63150" y="28520"/>
                </a:lnTo>
                <a:lnTo>
                  <a:pt x="63160" y="28520"/>
                </a:lnTo>
                <a:lnTo>
                  <a:pt x="63170" y="28510"/>
                </a:lnTo>
                <a:lnTo>
                  <a:pt x="63170" y="28490"/>
                </a:lnTo>
                <a:lnTo>
                  <a:pt x="63170" y="28470"/>
                </a:lnTo>
                <a:lnTo>
                  <a:pt x="63170" y="28460"/>
                </a:lnTo>
                <a:lnTo>
                  <a:pt x="63190" y="28450"/>
                </a:lnTo>
                <a:lnTo>
                  <a:pt x="63210" y="28440"/>
                </a:lnTo>
                <a:lnTo>
                  <a:pt x="63220" y="28450"/>
                </a:lnTo>
                <a:lnTo>
                  <a:pt x="63230" y="28450"/>
                </a:lnTo>
                <a:lnTo>
                  <a:pt x="63240" y="28450"/>
                </a:lnTo>
                <a:lnTo>
                  <a:pt x="63270" y="28460"/>
                </a:lnTo>
                <a:lnTo>
                  <a:pt x="63280" y="28460"/>
                </a:lnTo>
                <a:lnTo>
                  <a:pt x="63300" y="28460"/>
                </a:lnTo>
                <a:lnTo>
                  <a:pt x="63310" y="28460"/>
                </a:lnTo>
                <a:lnTo>
                  <a:pt x="63320" y="28460"/>
                </a:lnTo>
                <a:lnTo>
                  <a:pt x="63340" y="28460"/>
                </a:lnTo>
                <a:lnTo>
                  <a:pt x="63350" y="28450"/>
                </a:lnTo>
                <a:lnTo>
                  <a:pt x="63370" y="28450"/>
                </a:lnTo>
                <a:lnTo>
                  <a:pt x="63390" y="28450"/>
                </a:lnTo>
                <a:lnTo>
                  <a:pt x="63400" y="28440"/>
                </a:lnTo>
                <a:lnTo>
                  <a:pt x="63410" y="28440"/>
                </a:lnTo>
                <a:lnTo>
                  <a:pt x="63430" y="28440"/>
                </a:lnTo>
                <a:lnTo>
                  <a:pt x="63440" y="28440"/>
                </a:lnTo>
                <a:lnTo>
                  <a:pt x="63450" y="28450"/>
                </a:lnTo>
                <a:lnTo>
                  <a:pt x="63460" y="28460"/>
                </a:lnTo>
                <a:lnTo>
                  <a:pt x="63480" y="28470"/>
                </a:lnTo>
                <a:lnTo>
                  <a:pt x="63500" y="28470"/>
                </a:lnTo>
                <a:lnTo>
                  <a:pt x="63510" y="28470"/>
                </a:lnTo>
                <a:lnTo>
                  <a:pt x="63520" y="28470"/>
                </a:lnTo>
                <a:lnTo>
                  <a:pt x="63520" y="28460"/>
                </a:lnTo>
                <a:lnTo>
                  <a:pt x="63530" y="28460"/>
                </a:lnTo>
                <a:lnTo>
                  <a:pt x="63530" y="28450"/>
                </a:lnTo>
                <a:lnTo>
                  <a:pt x="63540" y="28450"/>
                </a:lnTo>
                <a:lnTo>
                  <a:pt x="63550" y="28450"/>
                </a:lnTo>
                <a:lnTo>
                  <a:pt x="63560" y="28450"/>
                </a:lnTo>
                <a:lnTo>
                  <a:pt x="63580" y="28460"/>
                </a:lnTo>
                <a:lnTo>
                  <a:pt x="63590" y="28460"/>
                </a:lnTo>
                <a:lnTo>
                  <a:pt x="63610" y="28460"/>
                </a:lnTo>
                <a:lnTo>
                  <a:pt x="63620" y="28450"/>
                </a:lnTo>
                <a:lnTo>
                  <a:pt x="63640" y="28440"/>
                </a:lnTo>
                <a:lnTo>
                  <a:pt x="63660" y="28450"/>
                </a:lnTo>
                <a:lnTo>
                  <a:pt x="63690" y="28450"/>
                </a:lnTo>
                <a:lnTo>
                  <a:pt x="63710" y="28460"/>
                </a:lnTo>
                <a:lnTo>
                  <a:pt x="63740" y="28460"/>
                </a:lnTo>
                <a:lnTo>
                  <a:pt x="63760" y="28470"/>
                </a:lnTo>
                <a:lnTo>
                  <a:pt x="63790" y="28470"/>
                </a:lnTo>
                <a:lnTo>
                  <a:pt x="63820" y="28480"/>
                </a:lnTo>
                <a:lnTo>
                  <a:pt x="63850" y="28480"/>
                </a:lnTo>
                <a:lnTo>
                  <a:pt x="63890" y="28490"/>
                </a:lnTo>
                <a:lnTo>
                  <a:pt x="63910" y="28490"/>
                </a:lnTo>
                <a:lnTo>
                  <a:pt x="63940" y="28500"/>
                </a:lnTo>
                <a:lnTo>
                  <a:pt x="63960" y="28510"/>
                </a:lnTo>
                <a:lnTo>
                  <a:pt x="63990" y="28520"/>
                </a:lnTo>
                <a:lnTo>
                  <a:pt x="63990" y="28530"/>
                </a:lnTo>
                <a:lnTo>
                  <a:pt x="64000" y="28530"/>
                </a:lnTo>
                <a:lnTo>
                  <a:pt x="64010" y="28530"/>
                </a:lnTo>
                <a:lnTo>
                  <a:pt x="64030" y="28530"/>
                </a:lnTo>
                <a:lnTo>
                  <a:pt x="64060" y="28530"/>
                </a:lnTo>
                <a:lnTo>
                  <a:pt x="64080" y="28530"/>
                </a:lnTo>
                <a:lnTo>
                  <a:pt x="64100" y="28530"/>
                </a:lnTo>
                <a:lnTo>
                  <a:pt x="64120" y="28530"/>
                </a:lnTo>
                <a:lnTo>
                  <a:pt x="64140" y="28530"/>
                </a:lnTo>
                <a:lnTo>
                  <a:pt x="64180" y="28520"/>
                </a:lnTo>
                <a:lnTo>
                  <a:pt x="64200" y="28510"/>
                </a:lnTo>
                <a:lnTo>
                  <a:pt x="64220" y="28500"/>
                </a:lnTo>
                <a:lnTo>
                  <a:pt x="64230" y="28500"/>
                </a:lnTo>
                <a:lnTo>
                  <a:pt x="64240" y="28510"/>
                </a:lnTo>
                <a:lnTo>
                  <a:pt x="64240" y="28530"/>
                </a:lnTo>
                <a:lnTo>
                  <a:pt x="64240" y="28550"/>
                </a:lnTo>
                <a:lnTo>
                  <a:pt x="64240" y="28560"/>
                </a:lnTo>
                <a:lnTo>
                  <a:pt x="64250" y="28570"/>
                </a:lnTo>
                <a:lnTo>
                  <a:pt x="64270" y="28570"/>
                </a:lnTo>
                <a:lnTo>
                  <a:pt x="64270" y="28550"/>
                </a:lnTo>
                <a:lnTo>
                  <a:pt x="64280" y="28540"/>
                </a:lnTo>
                <a:lnTo>
                  <a:pt x="64300" y="28540"/>
                </a:lnTo>
                <a:lnTo>
                  <a:pt x="64310" y="28550"/>
                </a:lnTo>
                <a:lnTo>
                  <a:pt x="64320" y="28550"/>
                </a:lnTo>
                <a:lnTo>
                  <a:pt x="64350" y="28550"/>
                </a:lnTo>
                <a:lnTo>
                  <a:pt x="64380" y="28550"/>
                </a:lnTo>
                <a:lnTo>
                  <a:pt x="64400" y="28550"/>
                </a:lnTo>
                <a:lnTo>
                  <a:pt x="64440" y="28560"/>
                </a:lnTo>
                <a:lnTo>
                  <a:pt x="64450" y="28580"/>
                </a:lnTo>
                <a:lnTo>
                  <a:pt x="64460" y="28590"/>
                </a:lnTo>
                <a:lnTo>
                  <a:pt x="64480" y="28610"/>
                </a:lnTo>
                <a:lnTo>
                  <a:pt x="64500" y="28630"/>
                </a:lnTo>
                <a:lnTo>
                  <a:pt x="64500" y="28650"/>
                </a:lnTo>
                <a:lnTo>
                  <a:pt x="64510" y="28660"/>
                </a:lnTo>
                <a:lnTo>
                  <a:pt x="64520" y="28660"/>
                </a:lnTo>
                <a:lnTo>
                  <a:pt x="64520" y="28670"/>
                </a:lnTo>
                <a:lnTo>
                  <a:pt x="64530" y="28680"/>
                </a:lnTo>
                <a:lnTo>
                  <a:pt x="64540" y="28690"/>
                </a:lnTo>
                <a:lnTo>
                  <a:pt x="64550" y="28690"/>
                </a:lnTo>
                <a:lnTo>
                  <a:pt x="64570" y="28690"/>
                </a:lnTo>
                <a:lnTo>
                  <a:pt x="64600" y="28700"/>
                </a:lnTo>
                <a:lnTo>
                  <a:pt x="64620" y="28700"/>
                </a:lnTo>
                <a:lnTo>
                  <a:pt x="64660" y="28710"/>
                </a:lnTo>
                <a:lnTo>
                  <a:pt x="64700" y="28720"/>
                </a:lnTo>
                <a:lnTo>
                  <a:pt x="64730" y="28710"/>
                </a:lnTo>
                <a:lnTo>
                  <a:pt x="64750" y="28710"/>
                </a:lnTo>
                <a:lnTo>
                  <a:pt x="64780" y="28690"/>
                </a:lnTo>
                <a:lnTo>
                  <a:pt x="64800" y="28690"/>
                </a:lnTo>
                <a:lnTo>
                  <a:pt x="64830" y="28690"/>
                </a:lnTo>
                <a:lnTo>
                  <a:pt x="64860" y="28690"/>
                </a:lnTo>
                <a:lnTo>
                  <a:pt x="64880" y="28700"/>
                </a:lnTo>
                <a:lnTo>
                  <a:pt x="64890" y="28710"/>
                </a:lnTo>
                <a:lnTo>
                  <a:pt x="64900" y="28720"/>
                </a:lnTo>
                <a:lnTo>
                  <a:pt x="64950" y="28730"/>
                </a:lnTo>
                <a:lnTo>
                  <a:pt x="65000" y="28740"/>
                </a:lnTo>
                <a:lnTo>
                  <a:pt x="65040" y="28730"/>
                </a:lnTo>
                <a:lnTo>
                  <a:pt x="65080" y="28720"/>
                </a:lnTo>
                <a:lnTo>
                  <a:pt x="65110" y="28720"/>
                </a:lnTo>
                <a:lnTo>
                  <a:pt x="65130" y="28720"/>
                </a:lnTo>
                <a:lnTo>
                  <a:pt x="65150" y="28730"/>
                </a:lnTo>
                <a:lnTo>
                  <a:pt x="65170" y="28740"/>
                </a:lnTo>
                <a:lnTo>
                  <a:pt x="65190" y="28740"/>
                </a:lnTo>
                <a:lnTo>
                  <a:pt x="65210" y="28740"/>
                </a:lnTo>
                <a:lnTo>
                  <a:pt x="65230" y="28730"/>
                </a:lnTo>
                <a:lnTo>
                  <a:pt x="65250" y="28720"/>
                </a:lnTo>
                <a:lnTo>
                  <a:pt x="65260" y="28710"/>
                </a:lnTo>
                <a:lnTo>
                  <a:pt x="65280" y="28710"/>
                </a:lnTo>
                <a:lnTo>
                  <a:pt x="65290" y="28710"/>
                </a:lnTo>
                <a:lnTo>
                  <a:pt x="65310" y="28730"/>
                </a:lnTo>
                <a:lnTo>
                  <a:pt x="65330" y="28750"/>
                </a:lnTo>
                <a:lnTo>
                  <a:pt x="65350" y="28730"/>
                </a:lnTo>
                <a:lnTo>
                  <a:pt x="65380" y="28700"/>
                </a:lnTo>
                <a:lnTo>
                  <a:pt x="65390" y="28690"/>
                </a:lnTo>
                <a:lnTo>
                  <a:pt x="65420" y="28690"/>
                </a:lnTo>
                <a:lnTo>
                  <a:pt x="65440" y="28690"/>
                </a:lnTo>
                <a:lnTo>
                  <a:pt x="65450" y="28700"/>
                </a:lnTo>
                <a:lnTo>
                  <a:pt x="65480" y="28710"/>
                </a:lnTo>
                <a:lnTo>
                  <a:pt x="65490" y="28690"/>
                </a:lnTo>
                <a:lnTo>
                  <a:pt x="65490" y="28670"/>
                </a:lnTo>
                <a:lnTo>
                  <a:pt x="65500" y="28650"/>
                </a:lnTo>
                <a:lnTo>
                  <a:pt x="65510" y="28650"/>
                </a:lnTo>
                <a:lnTo>
                  <a:pt x="65540" y="28650"/>
                </a:lnTo>
                <a:lnTo>
                  <a:pt x="65560" y="28650"/>
                </a:lnTo>
                <a:lnTo>
                  <a:pt x="65580" y="28640"/>
                </a:lnTo>
                <a:lnTo>
                  <a:pt x="65600" y="28640"/>
                </a:lnTo>
                <a:lnTo>
                  <a:pt x="65620" y="28640"/>
                </a:lnTo>
                <a:lnTo>
                  <a:pt x="65630" y="28630"/>
                </a:lnTo>
                <a:lnTo>
                  <a:pt x="65650" y="28610"/>
                </a:lnTo>
                <a:lnTo>
                  <a:pt x="65660" y="28610"/>
                </a:lnTo>
                <a:lnTo>
                  <a:pt x="65680" y="28600"/>
                </a:lnTo>
                <a:lnTo>
                  <a:pt x="65700" y="28590"/>
                </a:lnTo>
                <a:lnTo>
                  <a:pt x="65710" y="28580"/>
                </a:lnTo>
                <a:lnTo>
                  <a:pt x="65700" y="28560"/>
                </a:lnTo>
                <a:lnTo>
                  <a:pt x="65700" y="28550"/>
                </a:lnTo>
                <a:lnTo>
                  <a:pt x="65700" y="28540"/>
                </a:lnTo>
                <a:lnTo>
                  <a:pt x="65710" y="28520"/>
                </a:lnTo>
                <a:lnTo>
                  <a:pt x="65720" y="28510"/>
                </a:lnTo>
                <a:lnTo>
                  <a:pt x="65740" y="28510"/>
                </a:lnTo>
                <a:lnTo>
                  <a:pt x="65750" y="28510"/>
                </a:lnTo>
                <a:lnTo>
                  <a:pt x="65770" y="28510"/>
                </a:lnTo>
                <a:lnTo>
                  <a:pt x="65780" y="28500"/>
                </a:lnTo>
                <a:lnTo>
                  <a:pt x="65790" y="28490"/>
                </a:lnTo>
                <a:lnTo>
                  <a:pt x="65800" y="28490"/>
                </a:lnTo>
                <a:lnTo>
                  <a:pt x="65820" y="28500"/>
                </a:lnTo>
                <a:lnTo>
                  <a:pt x="65840" y="28510"/>
                </a:lnTo>
                <a:lnTo>
                  <a:pt x="65860" y="28520"/>
                </a:lnTo>
                <a:lnTo>
                  <a:pt x="65870" y="28530"/>
                </a:lnTo>
                <a:lnTo>
                  <a:pt x="65890" y="28530"/>
                </a:lnTo>
                <a:lnTo>
                  <a:pt x="65910" y="28520"/>
                </a:lnTo>
                <a:lnTo>
                  <a:pt x="65920" y="28500"/>
                </a:lnTo>
                <a:lnTo>
                  <a:pt x="65940" y="28490"/>
                </a:lnTo>
                <a:lnTo>
                  <a:pt x="65960" y="28490"/>
                </a:lnTo>
                <a:lnTo>
                  <a:pt x="66010" y="28510"/>
                </a:lnTo>
                <a:lnTo>
                  <a:pt x="66020" y="28520"/>
                </a:lnTo>
                <a:lnTo>
                  <a:pt x="66020" y="28530"/>
                </a:lnTo>
                <a:lnTo>
                  <a:pt x="66040" y="28530"/>
                </a:lnTo>
                <a:lnTo>
                  <a:pt x="66050" y="28520"/>
                </a:lnTo>
                <a:lnTo>
                  <a:pt x="66050" y="28510"/>
                </a:lnTo>
                <a:lnTo>
                  <a:pt x="66060" y="28500"/>
                </a:lnTo>
                <a:lnTo>
                  <a:pt x="66060" y="28490"/>
                </a:lnTo>
                <a:lnTo>
                  <a:pt x="66070" y="28480"/>
                </a:lnTo>
                <a:lnTo>
                  <a:pt x="66080" y="28480"/>
                </a:lnTo>
                <a:lnTo>
                  <a:pt x="66080" y="28470"/>
                </a:lnTo>
                <a:lnTo>
                  <a:pt x="66090" y="28470"/>
                </a:lnTo>
                <a:lnTo>
                  <a:pt x="66100" y="28480"/>
                </a:lnTo>
                <a:lnTo>
                  <a:pt x="66120" y="28480"/>
                </a:lnTo>
                <a:lnTo>
                  <a:pt x="66140" y="28470"/>
                </a:lnTo>
                <a:lnTo>
                  <a:pt x="66170" y="28480"/>
                </a:lnTo>
                <a:lnTo>
                  <a:pt x="66170" y="28490"/>
                </a:lnTo>
                <a:lnTo>
                  <a:pt x="66170" y="28520"/>
                </a:lnTo>
                <a:lnTo>
                  <a:pt x="66180" y="28540"/>
                </a:lnTo>
                <a:lnTo>
                  <a:pt x="66190" y="28560"/>
                </a:lnTo>
                <a:lnTo>
                  <a:pt x="66230" y="28570"/>
                </a:lnTo>
                <a:lnTo>
                  <a:pt x="66270" y="28570"/>
                </a:lnTo>
                <a:lnTo>
                  <a:pt x="66290" y="28580"/>
                </a:lnTo>
                <a:lnTo>
                  <a:pt x="66320" y="28590"/>
                </a:lnTo>
                <a:lnTo>
                  <a:pt x="66350" y="28590"/>
                </a:lnTo>
                <a:lnTo>
                  <a:pt x="66390" y="28580"/>
                </a:lnTo>
                <a:lnTo>
                  <a:pt x="66410" y="28540"/>
                </a:lnTo>
                <a:lnTo>
                  <a:pt x="66420" y="28520"/>
                </a:lnTo>
                <a:lnTo>
                  <a:pt x="66420" y="28500"/>
                </a:lnTo>
                <a:lnTo>
                  <a:pt x="66440" y="28480"/>
                </a:lnTo>
                <a:lnTo>
                  <a:pt x="66460" y="28470"/>
                </a:lnTo>
                <a:lnTo>
                  <a:pt x="66470" y="28450"/>
                </a:lnTo>
                <a:lnTo>
                  <a:pt x="66480" y="28440"/>
                </a:lnTo>
                <a:lnTo>
                  <a:pt x="66500" y="28430"/>
                </a:lnTo>
                <a:lnTo>
                  <a:pt x="66520" y="28430"/>
                </a:lnTo>
                <a:lnTo>
                  <a:pt x="66540" y="28430"/>
                </a:lnTo>
                <a:lnTo>
                  <a:pt x="66560" y="28440"/>
                </a:lnTo>
                <a:lnTo>
                  <a:pt x="66580" y="28450"/>
                </a:lnTo>
                <a:lnTo>
                  <a:pt x="66610" y="28470"/>
                </a:lnTo>
                <a:lnTo>
                  <a:pt x="66640" y="28480"/>
                </a:lnTo>
                <a:lnTo>
                  <a:pt x="66670" y="28460"/>
                </a:lnTo>
                <a:lnTo>
                  <a:pt x="66700" y="28450"/>
                </a:lnTo>
                <a:lnTo>
                  <a:pt x="66720" y="28440"/>
                </a:lnTo>
                <a:lnTo>
                  <a:pt x="66750" y="28430"/>
                </a:lnTo>
                <a:lnTo>
                  <a:pt x="66780" y="28420"/>
                </a:lnTo>
                <a:lnTo>
                  <a:pt x="66800" y="28420"/>
                </a:lnTo>
                <a:lnTo>
                  <a:pt x="66810" y="2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